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63" r:id="rId3"/>
    <p:sldId id="268" r:id="rId4"/>
    <p:sldId id="264" r:id="rId5"/>
    <p:sldId id="261" r:id="rId6"/>
    <p:sldId id="266" r:id="rId7"/>
    <p:sldId id="258" r:id="rId8"/>
    <p:sldId id="265" r:id="rId9"/>
    <p:sldId id="269" r:id="rId10"/>
    <p:sldId id="270" r:id="rId11"/>
    <p:sldId id="271" r:id="rId12"/>
    <p:sldId id="272" r:id="rId13"/>
    <p:sldId id="275" r:id="rId14"/>
    <p:sldId id="274" r:id="rId15"/>
    <p:sldId id="273" r:id="rId16"/>
    <p:sldId id="276" r:id="rId17"/>
    <p:sldId id="278" r:id="rId18"/>
    <p:sldId id="281" r:id="rId19"/>
    <p:sldId id="279" r:id="rId20"/>
    <p:sldId id="280" r:id="rId21"/>
    <p:sldId id="286" r:id="rId22"/>
    <p:sldId id="287" r:id="rId23"/>
    <p:sldId id="289" r:id="rId24"/>
    <p:sldId id="288" r:id="rId25"/>
    <p:sldId id="282" r:id="rId26"/>
    <p:sldId id="292" r:id="rId27"/>
    <p:sldId id="283" r:id="rId28"/>
    <p:sldId id="285" r:id="rId29"/>
    <p:sldId id="29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588" autoAdjust="0"/>
    <p:restoredTop sz="94718" autoAdjust="0"/>
  </p:normalViewPr>
  <p:slideViewPr>
    <p:cSldViewPr>
      <p:cViewPr>
        <p:scale>
          <a:sx n="84" d="100"/>
          <a:sy n="84" d="100"/>
        </p:scale>
        <p:origin x="-3126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617022-1EAD-4107-AF19-4F61BFD11944}" type="doc">
      <dgm:prSet loTypeId="urn:microsoft.com/office/officeart/2005/8/layout/bProcess4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ADC12C1-D8A3-4211-B15C-F4D151B60460}">
      <dgm:prSet phldrT="[Текст]"/>
      <dgm:spPr/>
      <dgm:t>
        <a:bodyPr/>
        <a:lstStyle/>
        <a:p>
          <a:r>
            <a:rPr lang="uk-UA" dirty="0" smtClean="0"/>
            <a:t>Тематичні папки</a:t>
          </a:r>
          <a:endParaRPr lang="ru-RU" dirty="0"/>
        </a:p>
      </dgm:t>
    </dgm:pt>
    <dgm:pt modelId="{441B9D0D-530B-409B-87AA-A15F28D6E176}" type="parTrans" cxnId="{A0A4363C-F130-4508-9779-ED29BC73F5E9}">
      <dgm:prSet/>
      <dgm:spPr/>
      <dgm:t>
        <a:bodyPr/>
        <a:lstStyle/>
        <a:p>
          <a:endParaRPr lang="ru-RU"/>
        </a:p>
      </dgm:t>
    </dgm:pt>
    <dgm:pt modelId="{3CE688A9-B653-4DD3-A87C-F0D65F1BCF49}" type="sibTrans" cxnId="{A0A4363C-F130-4508-9779-ED29BC73F5E9}">
      <dgm:prSet/>
      <dgm:spPr/>
      <dgm:t>
        <a:bodyPr/>
        <a:lstStyle/>
        <a:p>
          <a:endParaRPr lang="ru-RU"/>
        </a:p>
      </dgm:t>
    </dgm:pt>
    <dgm:pt modelId="{18636B10-02E9-41DD-AD0B-92E581235D2C}">
      <dgm:prSet phldrT="[Текст]"/>
      <dgm:spPr/>
      <dgm:t>
        <a:bodyPr/>
        <a:lstStyle/>
        <a:p>
          <a:r>
            <a:rPr lang="uk-UA" dirty="0" smtClean="0"/>
            <a:t>Книжкові виставки</a:t>
          </a:r>
          <a:endParaRPr lang="ru-RU" dirty="0"/>
        </a:p>
      </dgm:t>
    </dgm:pt>
    <dgm:pt modelId="{2635EEA5-BC95-4BEB-9BF3-45B4461D27B1}" type="parTrans" cxnId="{D457AAC8-7AEB-403A-AABC-D0B7282DAEC2}">
      <dgm:prSet/>
      <dgm:spPr/>
      <dgm:t>
        <a:bodyPr/>
        <a:lstStyle/>
        <a:p>
          <a:endParaRPr lang="ru-RU"/>
        </a:p>
      </dgm:t>
    </dgm:pt>
    <dgm:pt modelId="{12787FCA-1A7D-4580-ABD9-19D0991CFAB1}" type="sibTrans" cxnId="{D457AAC8-7AEB-403A-AABC-D0B7282DAEC2}">
      <dgm:prSet/>
      <dgm:spPr/>
      <dgm:t>
        <a:bodyPr/>
        <a:lstStyle/>
        <a:p>
          <a:endParaRPr lang="ru-RU"/>
        </a:p>
      </dgm:t>
    </dgm:pt>
    <dgm:pt modelId="{2A78D841-CF86-4DE3-B953-7CF40D985543}">
      <dgm:prSet phldrT="[Текст]"/>
      <dgm:spPr/>
      <dgm:t>
        <a:bodyPr/>
        <a:lstStyle/>
        <a:p>
          <a:r>
            <a:rPr lang="uk-UA" dirty="0" smtClean="0"/>
            <a:t>Періодичні видання</a:t>
          </a:r>
          <a:endParaRPr lang="ru-RU" dirty="0"/>
        </a:p>
      </dgm:t>
    </dgm:pt>
    <dgm:pt modelId="{33A2DFE7-94B3-43CD-9613-DEF1BA422AF3}" type="parTrans" cxnId="{42BD6CB3-4A63-4E3A-BD67-586987FD92AE}">
      <dgm:prSet/>
      <dgm:spPr/>
      <dgm:t>
        <a:bodyPr/>
        <a:lstStyle/>
        <a:p>
          <a:endParaRPr lang="ru-RU"/>
        </a:p>
      </dgm:t>
    </dgm:pt>
    <dgm:pt modelId="{201F10E1-7F71-41BD-8D48-B8589A5642F7}" type="sibTrans" cxnId="{42BD6CB3-4A63-4E3A-BD67-586987FD92AE}">
      <dgm:prSet/>
      <dgm:spPr/>
      <dgm:t>
        <a:bodyPr/>
        <a:lstStyle/>
        <a:p>
          <a:endParaRPr lang="ru-RU"/>
        </a:p>
      </dgm:t>
    </dgm:pt>
    <dgm:pt modelId="{4B68BECA-2EB6-4D28-BCA5-63ECA0EBAD6C}">
      <dgm:prSet phldrT="[Текст]"/>
      <dgm:spPr/>
      <dgm:t>
        <a:bodyPr/>
        <a:lstStyle/>
        <a:p>
          <a:r>
            <a:rPr lang="uk-UA" dirty="0" smtClean="0"/>
            <a:t>Довідкові видання</a:t>
          </a:r>
          <a:endParaRPr lang="ru-RU" dirty="0"/>
        </a:p>
      </dgm:t>
    </dgm:pt>
    <dgm:pt modelId="{FC5CEB99-2224-474D-B276-EF09E1440D64}" type="parTrans" cxnId="{0B240562-6E42-4E60-8344-AFEBFA45BCF8}">
      <dgm:prSet/>
      <dgm:spPr/>
      <dgm:t>
        <a:bodyPr/>
        <a:lstStyle/>
        <a:p>
          <a:endParaRPr lang="ru-RU"/>
        </a:p>
      </dgm:t>
    </dgm:pt>
    <dgm:pt modelId="{1840A9DA-4AE8-4396-980E-1789994D93E1}" type="sibTrans" cxnId="{0B240562-6E42-4E60-8344-AFEBFA45BCF8}">
      <dgm:prSet/>
      <dgm:spPr/>
      <dgm:t>
        <a:bodyPr/>
        <a:lstStyle/>
        <a:p>
          <a:endParaRPr lang="ru-RU"/>
        </a:p>
      </dgm:t>
    </dgm:pt>
    <dgm:pt modelId="{3E96F47E-96F9-4AEA-9699-5BAA4DA1547D}">
      <dgm:prSet phldrT="[Текст]"/>
      <dgm:spPr/>
      <dgm:t>
        <a:bodyPr/>
        <a:lstStyle/>
        <a:p>
          <a:r>
            <a:rPr lang="uk-UA" dirty="0" smtClean="0"/>
            <a:t>Літературно – музичні години</a:t>
          </a:r>
          <a:endParaRPr lang="ru-RU" dirty="0"/>
        </a:p>
      </dgm:t>
    </dgm:pt>
    <dgm:pt modelId="{5D0025FE-4A85-45DA-AACD-B7180809ACA4}" type="parTrans" cxnId="{59E6E221-7BD8-475E-A4C5-756563B90C94}">
      <dgm:prSet/>
      <dgm:spPr/>
      <dgm:t>
        <a:bodyPr/>
        <a:lstStyle/>
        <a:p>
          <a:endParaRPr lang="ru-RU"/>
        </a:p>
      </dgm:t>
    </dgm:pt>
    <dgm:pt modelId="{7BAEF494-50CA-4E88-BE40-8E645D09FD45}" type="sibTrans" cxnId="{59E6E221-7BD8-475E-A4C5-756563B90C94}">
      <dgm:prSet/>
      <dgm:spPr/>
      <dgm:t>
        <a:bodyPr/>
        <a:lstStyle/>
        <a:p>
          <a:endParaRPr lang="ru-RU"/>
        </a:p>
      </dgm:t>
    </dgm:pt>
    <dgm:pt modelId="{3407D29E-D7FC-4C84-9520-4AAABB9280E9}">
      <dgm:prSet phldrT="[Текст]"/>
      <dgm:spPr/>
      <dgm:t>
        <a:bodyPr/>
        <a:lstStyle/>
        <a:p>
          <a:r>
            <a:rPr lang="uk-UA" dirty="0" smtClean="0"/>
            <a:t>Інформаційні вісники</a:t>
          </a:r>
          <a:endParaRPr lang="ru-RU" dirty="0"/>
        </a:p>
      </dgm:t>
    </dgm:pt>
    <dgm:pt modelId="{496D0027-0DBC-4CD2-BD62-524A30B7BA58}" type="parTrans" cxnId="{A3787265-1C3B-4DC2-8A4E-58DB1665447A}">
      <dgm:prSet/>
      <dgm:spPr/>
      <dgm:t>
        <a:bodyPr/>
        <a:lstStyle/>
        <a:p>
          <a:endParaRPr lang="ru-RU"/>
        </a:p>
      </dgm:t>
    </dgm:pt>
    <dgm:pt modelId="{4FF9F083-A96D-4298-A784-F4C4FB81CA1A}" type="sibTrans" cxnId="{A3787265-1C3B-4DC2-8A4E-58DB1665447A}">
      <dgm:prSet/>
      <dgm:spPr/>
      <dgm:t>
        <a:bodyPr/>
        <a:lstStyle/>
        <a:p>
          <a:endParaRPr lang="ru-RU"/>
        </a:p>
      </dgm:t>
    </dgm:pt>
    <dgm:pt modelId="{765C54A8-FE1A-4CE2-9D70-38A1BDB648D7}">
      <dgm:prSet phldrT="[Текст]"/>
      <dgm:spPr/>
      <dgm:t>
        <a:bodyPr/>
        <a:lstStyle/>
        <a:p>
          <a:r>
            <a:rPr lang="uk-UA" dirty="0" smtClean="0"/>
            <a:t>Рекомендовані списки літератури</a:t>
          </a:r>
          <a:endParaRPr lang="ru-RU" dirty="0"/>
        </a:p>
      </dgm:t>
    </dgm:pt>
    <dgm:pt modelId="{98772E9B-04D8-4F4A-91C4-B289B86DCD83}" type="parTrans" cxnId="{8FAE7B3A-26C7-4D4B-B8B2-A85409BD9061}">
      <dgm:prSet/>
      <dgm:spPr/>
      <dgm:t>
        <a:bodyPr/>
        <a:lstStyle/>
        <a:p>
          <a:endParaRPr lang="ru-RU"/>
        </a:p>
      </dgm:t>
    </dgm:pt>
    <dgm:pt modelId="{5D371904-EEBB-455F-879B-7B9175C94C08}" type="sibTrans" cxnId="{8FAE7B3A-26C7-4D4B-B8B2-A85409BD9061}">
      <dgm:prSet/>
      <dgm:spPr/>
      <dgm:t>
        <a:bodyPr/>
        <a:lstStyle/>
        <a:p>
          <a:endParaRPr lang="ru-RU"/>
        </a:p>
      </dgm:t>
    </dgm:pt>
    <dgm:pt modelId="{13ABA1E2-A152-48BE-9FC4-2B631F3CA9E2}">
      <dgm:prSet phldrT="[Текст]"/>
      <dgm:spPr/>
      <dgm:t>
        <a:bodyPr/>
        <a:lstStyle/>
        <a:p>
          <a:r>
            <a:rPr lang="uk-UA" dirty="0" smtClean="0"/>
            <a:t>Бібліотечні уроки</a:t>
          </a:r>
          <a:endParaRPr lang="ru-RU" dirty="0"/>
        </a:p>
      </dgm:t>
    </dgm:pt>
    <dgm:pt modelId="{41553E27-6A02-4863-B5EA-AD2119F99520}" type="parTrans" cxnId="{1E88F006-538A-4AF0-BF6E-0B00D9C4B742}">
      <dgm:prSet/>
      <dgm:spPr/>
      <dgm:t>
        <a:bodyPr/>
        <a:lstStyle/>
        <a:p>
          <a:endParaRPr lang="ru-RU"/>
        </a:p>
      </dgm:t>
    </dgm:pt>
    <dgm:pt modelId="{1B3D33DF-499E-4D90-8696-7D3D2381EDEF}" type="sibTrans" cxnId="{1E88F006-538A-4AF0-BF6E-0B00D9C4B742}">
      <dgm:prSet/>
      <dgm:spPr/>
      <dgm:t>
        <a:bodyPr/>
        <a:lstStyle/>
        <a:p>
          <a:endParaRPr lang="ru-RU"/>
        </a:p>
      </dgm:t>
    </dgm:pt>
    <dgm:pt modelId="{FFF9871B-EEFB-4241-AF25-10019C2B1595}">
      <dgm:prSet phldrT="[Текст]"/>
      <dgm:spPr/>
      <dgm:t>
        <a:bodyPr/>
        <a:lstStyle/>
        <a:p>
          <a:r>
            <a:rPr lang="uk-UA" dirty="0" smtClean="0"/>
            <a:t>Тематичні картотеки</a:t>
          </a:r>
          <a:endParaRPr lang="ru-RU" dirty="0"/>
        </a:p>
      </dgm:t>
    </dgm:pt>
    <dgm:pt modelId="{6CA95E56-7878-4FEB-866B-24CF6C4D3795}" type="parTrans" cxnId="{8E0EFA5B-2525-45BA-ABF6-8360FEB31D6B}">
      <dgm:prSet/>
      <dgm:spPr/>
      <dgm:t>
        <a:bodyPr/>
        <a:lstStyle/>
        <a:p>
          <a:endParaRPr lang="ru-RU"/>
        </a:p>
      </dgm:t>
    </dgm:pt>
    <dgm:pt modelId="{A3684A2A-C37E-4FB2-8A17-079AE7A86999}" type="sibTrans" cxnId="{8E0EFA5B-2525-45BA-ABF6-8360FEB31D6B}">
      <dgm:prSet/>
      <dgm:spPr/>
      <dgm:t>
        <a:bodyPr/>
        <a:lstStyle/>
        <a:p>
          <a:endParaRPr lang="ru-RU"/>
        </a:p>
      </dgm:t>
    </dgm:pt>
    <dgm:pt modelId="{2CEDF03C-BCAC-4E64-855A-2D68CE01575B}" type="pres">
      <dgm:prSet presAssocID="{CD617022-1EAD-4107-AF19-4F61BFD1194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979F74-231F-4F5E-B56B-0C43760C2441}" type="pres">
      <dgm:prSet presAssocID="{5ADC12C1-D8A3-4211-B15C-F4D151B60460}" presName="compNode" presStyleCnt="0"/>
      <dgm:spPr/>
    </dgm:pt>
    <dgm:pt modelId="{65FA96E4-16D2-4A8C-8DC9-BCE661C613B5}" type="pres">
      <dgm:prSet presAssocID="{5ADC12C1-D8A3-4211-B15C-F4D151B60460}" presName="dummyConnPt" presStyleCnt="0"/>
      <dgm:spPr/>
    </dgm:pt>
    <dgm:pt modelId="{AC520EAC-B63E-4076-BCE2-D3EB5DDC33DC}" type="pres">
      <dgm:prSet presAssocID="{5ADC12C1-D8A3-4211-B15C-F4D151B6046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0B1B8-4CC1-4611-B575-3C20B5FB8E70}" type="pres">
      <dgm:prSet presAssocID="{3CE688A9-B653-4DD3-A87C-F0D65F1BCF49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172D2A41-0BC0-4CAF-8CD7-93B5F68CFD56}" type="pres">
      <dgm:prSet presAssocID="{18636B10-02E9-41DD-AD0B-92E581235D2C}" presName="compNode" presStyleCnt="0"/>
      <dgm:spPr/>
    </dgm:pt>
    <dgm:pt modelId="{60F9EAB1-E37C-4014-97AF-1E5BCA83EE5F}" type="pres">
      <dgm:prSet presAssocID="{18636B10-02E9-41DD-AD0B-92E581235D2C}" presName="dummyConnPt" presStyleCnt="0"/>
      <dgm:spPr/>
    </dgm:pt>
    <dgm:pt modelId="{8C5CB26E-2E2D-4FE0-999D-B4B470334017}" type="pres">
      <dgm:prSet presAssocID="{18636B10-02E9-41DD-AD0B-92E581235D2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E3AC3-6414-41AA-BA03-9DB7BC36BBB1}" type="pres">
      <dgm:prSet presAssocID="{12787FCA-1A7D-4580-ABD9-19D0991CFAB1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B1C93742-1529-4458-AD5B-51375C314482}" type="pres">
      <dgm:prSet presAssocID="{2A78D841-CF86-4DE3-B953-7CF40D985543}" presName="compNode" presStyleCnt="0"/>
      <dgm:spPr/>
    </dgm:pt>
    <dgm:pt modelId="{32881AEF-2556-483E-AEC4-110A9E7FC34D}" type="pres">
      <dgm:prSet presAssocID="{2A78D841-CF86-4DE3-B953-7CF40D985543}" presName="dummyConnPt" presStyleCnt="0"/>
      <dgm:spPr/>
    </dgm:pt>
    <dgm:pt modelId="{2D455622-4032-45CB-93B4-43BBCC2C2830}" type="pres">
      <dgm:prSet presAssocID="{2A78D841-CF86-4DE3-B953-7CF40D98554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02300F-1881-4093-9E42-D5924D68F778}" type="pres">
      <dgm:prSet presAssocID="{201F10E1-7F71-41BD-8D48-B8589A5642F7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4181C90-6001-4647-8E85-0A09D787B2E3}" type="pres">
      <dgm:prSet presAssocID="{4B68BECA-2EB6-4D28-BCA5-63ECA0EBAD6C}" presName="compNode" presStyleCnt="0"/>
      <dgm:spPr/>
    </dgm:pt>
    <dgm:pt modelId="{EC7473E0-EFC1-4297-A34E-AF5159AC1D79}" type="pres">
      <dgm:prSet presAssocID="{4B68BECA-2EB6-4D28-BCA5-63ECA0EBAD6C}" presName="dummyConnPt" presStyleCnt="0"/>
      <dgm:spPr/>
    </dgm:pt>
    <dgm:pt modelId="{A82C05BB-45D4-41BC-A2D1-212FEADA2976}" type="pres">
      <dgm:prSet presAssocID="{4B68BECA-2EB6-4D28-BCA5-63ECA0EBAD6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0796E-E168-4926-951A-64EC7329EF96}" type="pres">
      <dgm:prSet presAssocID="{1840A9DA-4AE8-4396-980E-1789994D93E1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2714D8AA-79C3-4631-B678-61E57244D090}" type="pres">
      <dgm:prSet presAssocID="{3E96F47E-96F9-4AEA-9699-5BAA4DA1547D}" presName="compNode" presStyleCnt="0"/>
      <dgm:spPr/>
    </dgm:pt>
    <dgm:pt modelId="{3CF43707-6190-4750-AD3F-03959FCC1292}" type="pres">
      <dgm:prSet presAssocID="{3E96F47E-96F9-4AEA-9699-5BAA4DA1547D}" presName="dummyConnPt" presStyleCnt="0"/>
      <dgm:spPr/>
    </dgm:pt>
    <dgm:pt modelId="{09956904-6692-4AE6-BBDA-37E2AD6D645C}" type="pres">
      <dgm:prSet presAssocID="{3E96F47E-96F9-4AEA-9699-5BAA4DA1547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0B12F-B54C-4EB2-802E-3DA730EBCF02}" type="pres">
      <dgm:prSet presAssocID="{7BAEF494-50CA-4E88-BE40-8E645D09FD45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C52B9934-FDEE-45DE-ADF7-55BF22FAC8CE}" type="pres">
      <dgm:prSet presAssocID="{3407D29E-D7FC-4C84-9520-4AAABB9280E9}" presName="compNode" presStyleCnt="0"/>
      <dgm:spPr/>
    </dgm:pt>
    <dgm:pt modelId="{5792C950-B3C3-4BC7-B9D4-BE51CC4F3D09}" type="pres">
      <dgm:prSet presAssocID="{3407D29E-D7FC-4C84-9520-4AAABB9280E9}" presName="dummyConnPt" presStyleCnt="0"/>
      <dgm:spPr/>
    </dgm:pt>
    <dgm:pt modelId="{FBB2369F-B5EF-4C4F-898C-8A35E485C304}" type="pres">
      <dgm:prSet presAssocID="{3407D29E-D7FC-4C84-9520-4AAABB9280E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1FD89-3F19-4C35-8687-E6EDB41C5FB8}" type="pres">
      <dgm:prSet presAssocID="{4FF9F083-A96D-4298-A784-F4C4FB81CA1A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0B23902-0C8B-4E76-9593-84117404EA2C}" type="pres">
      <dgm:prSet presAssocID="{765C54A8-FE1A-4CE2-9D70-38A1BDB648D7}" presName="compNode" presStyleCnt="0"/>
      <dgm:spPr/>
    </dgm:pt>
    <dgm:pt modelId="{DC7A1AF4-0241-475D-ABC7-E4E40A0785FB}" type="pres">
      <dgm:prSet presAssocID="{765C54A8-FE1A-4CE2-9D70-38A1BDB648D7}" presName="dummyConnPt" presStyleCnt="0"/>
      <dgm:spPr/>
    </dgm:pt>
    <dgm:pt modelId="{21CB0D30-3B47-4C9F-8BF5-344A34D2A5CD}" type="pres">
      <dgm:prSet presAssocID="{765C54A8-FE1A-4CE2-9D70-38A1BDB648D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B866D-82B6-418C-BCE6-15C35E81F993}" type="pres">
      <dgm:prSet presAssocID="{5D371904-EEBB-455F-879B-7B9175C94C08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EC0BCA0-4AD8-4EEB-AAEE-51D4304FD9AF}" type="pres">
      <dgm:prSet presAssocID="{13ABA1E2-A152-48BE-9FC4-2B631F3CA9E2}" presName="compNode" presStyleCnt="0"/>
      <dgm:spPr/>
    </dgm:pt>
    <dgm:pt modelId="{73173A67-F77C-4727-A5FF-9A28867974A4}" type="pres">
      <dgm:prSet presAssocID="{13ABA1E2-A152-48BE-9FC4-2B631F3CA9E2}" presName="dummyConnPt" presStyleCnt="0"/>
      <dgm:spPr/>
    </dgm:pt>
    <dgm:pt modelId="{EC2773D9-BA51-453C-A84E-2E67910899C4}" type="pres">
      <dgm:prSet presAssocID="{13ABA1E2-A152-48BE-9FC4-2B631F3CA9E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968CE-5E47-497A-864E-4F6E9A46B81B}" type="pres">
      <dgm:prSet presAssocID="{1B3D33DF-499E-4D90-8696-7D3D2381EDEF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28D26980-2C95-4723-85FE-C7497D218ADD}" type="pres">
      <dgm:prSet presAssocID="{FFF9871B-EEFB-4241-AF25-10019C2B1595}" presName="compNode" presStyleCnt="0"/>
      <dgm:spPr/>
    </dgm:pt>
    <dgm:pt modelId="{18DFC53C-583A-4A0B-9A14-235E31847293}" type="pres">
      <dgm:prSet presAssocID="{FFF9871B-EEFB-4241-AF25-10019C2B1595}" presName="dummyConnPt" presStyleCnt="0"/>
      <dgm:spPr/>
    </dgm:pt>
    <dgm:pt modelId="{03A76B37-9455-4C21-A5C8-4B850EE1995C}" type="pres">
      <dgm:prSet presAssocID="{FFF9871B-EEFB-4241-AF25-10019C2B159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D99332-7FEB-4897-AAFF-903D78182AA0}" type="presOf" srcId="{18636B10-02E9-41DD-AD0B-92E581235D2C}" destId="{8C5CB26E-2E2D-4FE0-999D-B4B470334017}" srcOrd="0" destOrd="0" presId="urn:microsoft.com/office/officeart/2005/8/layout/bProcess4"/>
    <dgm:cxn modelId="{0FF23A2E-CCF6-4F7B-821B-A8869B966506}" type="presOf" srcId="{5ADC12C1-D8A3-4211-B15C-F4D151B60460}" destId="{AC520EAC-B63E-4076-BCE2-D3EB5DDC33DC}" srcOrd="0" destOrd="0" presId="urn:microsoft.com/office/officeart/2005/8/layout/bProcess4"/>
    <dgm:cxn modelId="{A0A4363C-F130-4508-9779-ED29BC73F5E9}" srcId="{CD617022-1EAD-4107-AF19-4F61BFD11944}" destId="{5ADC12C1-D8A3-4211-B15C-F4D151B60460}" srcOrd="0" destOrd="0" parTransId="{441B9D0D-530B-409B-87AA-A15F28D6E176}" sibTransId="{3CE688A9-B653-4DD3-A87C-F0D65F1BCF49}"/>
    <dgm:cxn modelId="{9FC4FDBE-EBB4-40C2-BE8D-118888DF1026}" type="presOf" srcId="{13ABA1E2-A152-48BE-9FC4-2B631F3CA9E2}" destId="{EC2773D9-BA51-453C-A84E-2E67910899C4}" srcOrd="0" destOrd="0" presId="urn:microsoft.com/office/officeart/2005/8/layout/bProcess4"/>
    <dgm:cxn modelId="{42BD6CB3-4A63-4E3A-BD67-586987FD92AE}" srcId="{CD617022-1EAD-4107-AF19-4F61BFD11944}" destId="{2A78D841-CF86-4DE3-B953-7CF40D985543}" srcOrd="2" destOrd="0" parTransId="{33A2DFE7-94B3-43CD-9613-DEF1BA422AF3}" sibTransId="{201F10E1-7F71-41BD-8D48-B8589A5642F7}"/>
    <dgm:cxn modelId="{8FAE7B3A-26C7-4D4B-B8B2-A85409BD9061}" srcId="{CD617022-1EAD-4107-AF19-4F61BFD11944}" destId="{765C54A8-FE1A-4CE2-9D70-38A1BDB648D7}" srcOrd="6" destOrd="0" parTransId="{98772E9B-04D8-4F4A-91C4-B289B86DCD83}" sibTransId="{5D371904-EEBB-455F-879B-7B9175C94C08}"/>
    <dgm:cxn modelId="{5F97BF8F-B674-484E-8D58-9337ACB24615}" type="presOf" srcId="{5D371904-EEBB-455F-879B-7B9175C94C08}" destId="{FEEB866D-82B6-418C-BCE6-15C35E81F993}" srcOrd="0" destOrd="0" presId="urn:microsoft.com/office/officeart/2005/8/layout/bProcess4"/>
    <dgm:cxn modelId="{F318717C-1E72-4F46-9FC4-229AAACAB0A5}" type="presOf" srcId="{12787FCA-1A7D-4580-ABD9-19D0991CFAB1}" destId="{1D6E3AC3-6414-41AA-BA03-9DB7BC36BBB1}" srcOrd="0" destOrd="0" presId="urn:microsoft.com/office/officeart/2005/8/layout/bProcess4"/>
    <dgm:cxn modelId="{1E88F006-538A-4AF0-BF6E-0B00D9C4B742}" srcId="{CD617022-1EAD-4107-AF19-4F61BFD11944}" destId="{13ABA1E2-A152-48BE-9FC4-2B631F3CA9E2}" srcOrd="7" destOrd="0" parTransId="{41553E27-6A02-4863-B5EA-AD2119F99520}" sibTransId="{1B3D33DF-499E-4D90-8696-7D3D2381EDEF}"/>
    <dgm:cxn modelId="{59E6E221-7BD8-475E-A4C5-756563B90C94}" srcId="{CD617022-1EAD-4107-AF19-4F61BFD11944}" destId="{3E96F47E-96F9-4AEA-9699-5BAA4DA1547D}" srcOrd="4" destOrd="0" parTransId="{5D0025FE-4A85-45DA-AACD-B7180809ACA4}" sibTransId="{7BAEF494-50CA-4E88-BE40-8E645D09FD45}"/>
    <dgm:cxn modelId="{8AFC40FC-D497-4AAC-8316-405BE3F0C277}" type="presOf" srcId="{FFF9871B-EEFB-4241-AF25-10019C2B1595}" destId="{03A76B37-9455-4C21-A5C8-4B850EE1995C}" srcOrd="0" destOrd="0" presId="urn:microsoft.com/office/officeart/2005/8/layout/bProcess4"/>
    <dgm:cxn modelId="{D049D10A-8CD9-4E19-8657-9B991B39B815}" type="presOf" srcId="{7BAEF494-50CA-4E88-BE40-8E645D09FD45}" destId="{8FD0B12F-B54C-4EB2-802E-3DA730EBCF02}" srcOrd="0" destOrd="0" presId="urn:microsoft.com/office/officeart/2005/8/layout/bProcess4"/>
    <dgm:cxn modelId="{8E0EFA5B-2525-45BA-ABF6-8360FEB31D6B}" srcId="{CD617022-1EAD-4107-AF19-4F61BFD11944}" destId="{FFF9871B-EEFB-4241-AF25-10019C2B1595}" srcOrd="8" destOrd="0" parTransId="{6CA95E56-7878-4FEB-866B-24CF6C4D3795}" sibTransId="{A3684A2A-C37E-4FB2-8A17-079AE7A86999}"/>
    <dgm:cxn modelId="{172DDF7F-58E0-448E-AED0-DED5838C0919}" type="presOf" srcId="{3E96F47E-96F9-4AEA-9699-5BAA4DA1547D}" destId="{09956904-6692-4AE6-BBDA-37E2AD6D645C}" srcOrd="0" destOrd="0" presId="urn:microsoft.com/office/officeart/2005/8/layout/bProcess4"/>
    <dgm:cxn modelId="{A3787265-1C3B-4DC2-8A4E-58DB1665447A}" srcId="{CD617022-1EAD-4107-AF19-4F61BFD11944}" destId="{3407D29E-D7FC-4C84-9520-4AAABB9280E9}" srcOrd="5" destOrd="0" parTransId="{496D0027-0DBC-4CD2-BD62-524A30B7BA58}" sibTransId="{4FF9F083-A96D-4298-A784-F4C4FB81CA1A}"/>
    <dgm:cxn modelId="{D457AAC8-7AEB-403A-AABC-D0B7282DAEC2}" srcId="{CD617022-1EAD-4107-AF19-4F61BFD11944}" destId="{18636B10-02E9-41DD-AD0B-92E581235D2C}" srcOrd="1" destOrd="0" parTransId="{2635EEA5-BC95-4BEB-9BF3-45B4461D27B1}" sibTransId="{12787FCA-1A7D-4580-ABD9-19D0991CFAB1}"/>
    <dgm:cxn modelId="{E3E127C8-A782-4DE1-A55F-590F1FC184D9}" type="presOf" srcId="{201F10E1-7F71-41BD-8D48-B8589A5642F7}" destId="{CC02300F-1881-4093-9E42-D5924D68F778}" srcOrd="0" destOrd="0" presId="urn:microsoft.com/office/officeart/2005/8/layout/bProcess4"/>
    <dgm:cxn modelId="{847C3EDD-A33C-467F-A1A9-CD0738B3F8D4}" type="presOf" srcId="{765C54A8-FE1A-4CE2-9D70-38A1BDB648D7}" destId="{21CB0D30-3B47-4C9F-8BF5-344A34D2A5CD}" srcOrd="0" destOrd="0" presId="urn:microsoft.com/office/officeart/2005/8/layout/bProcess4"/>
    <dgm:cxn modelId="{C1B1DD8B-033B-4709-951C-9523B3B17D3E}" type="presOf" srcId="{CD617022-1EAD-4107-AF19-4F61BFD11944}" destId="{2CEDF03C-BCAC-4E64-855A-2D68CE01575B}" srcOrd="0" destOrd="0" presId="urn:microsoft.com/office/officeart/2005/8/layout/bProcess4"/>
    <dgm:cxn modelId="{5A3529BF-D922-437C-A1AE-368E18E26408}" type="presOf" srcId="{1B3D33DF-499E-4D90-8696-7D3D2381EDEF}" destId="{47F968CE-5E47-497A-864E-4F6E9A46B81B}" srcOrd="0" destOrd="0" presId="urn:microsoft.com/office/officeart/2005/8/layout/bProcess4"/>
    <dgm:cxn modelId="{23035B70-B762-44CD-839C-F97D26926896}" type="presOf" srcId="{1840A9DA-4AE8-4396-980E-1789994D93E1}" destId="{A4C0796E-E168-4926-951A-64EC7329EF96}" srcOrd="0" destOrd="0" presId="urn:microsoft.com/office/officeart/2005/8/layout/bProcess4"/>
    <dgm:cxn modelId="{BE2CBCF2-8622-48B3-99E5-FC92472AB381}" type="presOf" srcId="{4FF9F083-A96D-4298-A784-F4C4FB81CA1A}" destId="{7161FD89-3F19-4C35-8687-E6EDB41C5FB8}" srcOrd="0" destOrd="0" presId="urn:microsoft.com/office/officeart/2005/8/layout/bProcess4"/>
    <dgm:cxn modelId="{EFB730B9-2E78-40FD-BE6B-F0BBEB905149}" type="presOf" srcId="{3407D29E-D7FC-4C84-9520-4AAABB9280E9}" destId="{FBB2369F-B5EF-4C4F-898C-8A35E485C304}" srcOrd="0" destOrd="0" presId="urn:microsoft.com/office/officeart/2005/8/layout/bProcess4"/>
    <dgm:cxn modelId="{093B7785-1A9C-4E51-B10D-1E50DD6C878E}" type="presOf" srcId="{3CE688A9-B653-4DD3-A87C-F0D65F1BCF49}" destId="{D820B1B8-4CC1-4611-B575-3C20B5FB8E70}" srcOrd="0" destOrd="0" presId="urn:microsoft.com/office/officeart/2005/8/layout/bProcess4"/>
    <dgm:cxn modelId="{93D8BB73-89F9-4C56-BA38-1FABCBBAE478}" type="presOf" srcId="{4B68BECA-2EB6-4D28-BCA5-63ECA0EBAD6C}" destId="{A82C05BB-45D4-41BC-A2D1-212FEADA2976}" srcOrd="0" destOrd="0" presId="urn:microsoft.com/office/officeart/2005/8/layout/bProcess4"/>
    <dgm:cxn modelId="{BE7DE66B-FC16-4D79-9C0B-44CBC8241870}" type="presOf" srcId="{2A78D841-CF86-4DE3-B953-7CF40D985543}" destId="{2D455622-4032-45CB-93B4-43BBCC2C2830}" srcOrd="0" destOrd="0" presId="urn:microsoft.com/office/officeart/2005/8/layout/bProcess4"/>
    <dgm:cxn modelId="{0B240562-6E42-4E60-8344-AFEBFA45BCF8}" srcId="{CD617022-1EAD-4107-AF19-4F61BFD11944}" destId="{4B68BECA-2EB6-4D28-BCA5-63ECA0EBAD6C}" srcOrd="3" destOrd="0" parTransId="{FC5CEB99-2224-474D-B276-EF09E1440D64}" sibTransId="{1840A9DA-4AE8-4396-980E-1789994D93E1}"/>
    <dgm:cxn modelId="{14B33909-FCDD-4B0E-8E91-CAFA6A9B29C6}" type="presParOf" srcId="{2CEDF03C-BCAC-4E64-855A-2D68CE01575B}" destId="{50979F74-231F-4F5E-B56B-0C43760C2441}" srcOrd="0" destOrd="0" presId="urn:microsoft.com/office/officeart/2005/8/layout/bProcess4"/>
    <dgm:cxn modelId="{AEFA4ACE-4736-49E4-9B41-C9D11E021138}" type="presParOf" srcId="{50979F74-231F-4F5E-B56B-0C43760C2441}" destId="{65FA96E4-16D2-4A8C-8DC9-BCE661C613B5}" srcOrd="0" destOrd="0" presId="urn:microsoft.com/office/officeart/2005/8/layout/bProcess4"/>
    <dgm:cxn modelId="{F8AC13F4-85A6-42C9-8FB6-0EE1145C88AB}" type="presParOf" srcId="{50979F74-231F-4F5E-B56B-0C43760C2441}" destId="{AC520EAC-B63E-4076-BCE2-D3EB5DDC33DC}" srcOrd="1" destOrd="0" presId="urn:microsoft.com/office/officeart/2005/8/layout/bProcess4"/>
    <dgm:cxn modelId="{308A012D-963F-4659-830F-1E0CBCCAB0AE}" type="presParOf" srcId="{2CEDF03C-BCAC-4E64-855A-2D68CE01575B}" destId="{D820B1B8-4CC1-4611-B575-3C20B5FB8E70}" srcOrd="1" destOrd="0" presId="urn:microsoft.com/office/officeart/2005/8/layout/bProcess4"/>
    <dgm:cxn modelId="{98F4616D-9076-440E-92BA-34D3AD861A23}" type="presParOf" srcId="{2CEDF03C-BCAC-4E64-855A-2D68CE01575B}" destId="{172D2A41-0BC0-4CAF-8CD7-93B5F68CFD56}" srcOrd="2" destOrd="0" presId="urn:microsoft.com/office/officeart/2005/8/layout/bProcess4"/>
    <dgm:cxn modelId="{B1965020-2921-459E-9A79-E9DA5AFAFA76}" type="presParOf" srcId="{172D2A41-0BC0-4CAF-8CD7-93B5F68CFD56}" destId="{60F9EAB1-E37C-4014-97AF-1E5BCA83EE5F}" srcOrd="0" destOrd="0" presId="urn:microsoft.com/office/officeart/2005/8/layout/bProcess4"/>
    <dgm:cxn modelId="{A026E5CD-1807-4CA6-B4D8-D86704493D3C}" type="presParOf" srcId="{172D2A41-0BC0-4CAF-8CD7-93B5F68CFD56}" destId="{8C5CB26E-2E2D-4FE0-999D-B4B470334017}" srcOrd="1" destOrd="0" presId="urn:microsoft.com/office/officeart/2005/8/layout/bProcess4"/>
    <dgm:cxn modelId="{07680326-8F86-4C3F-8EDA-6F02264C6675}" type="presParOf" srcId="{2CEDF03C-BCAC-4E64-855A-2D68CE01575B}" destId="{1D6E3AC3-6414-41AA-BA03-9DB7BC36BBB1}" srcOrd="3" destOrd="0" presId="urn:microsoft.com/office/officeart/2005/8/layout/bProcess4"/>
    <dgm:cxn modelId="{3DA37B07-D10A-455C-AE24-7A8408272C20}" type="presParOf" srcId="{2CEDF03C-BCAC-4E64-855A-2D68CE01575B}" destId="{B1C93742-1529-4458-AD5B-51375C314482}" srcOrd="4" destOrd="0" presId="urn:microsoft.com/office/officeart/2005/8/layout/bProcess4"/>
    <dgm:cxn modelId="{88ED4C6F-835B-44B2-A434-E7F4DD84C032}" type="presParOf" srcId="{B1C93742-1529-4458-AD5B-51375C314482}" destId="{32881AEF-2556-483E-AEC4-110A9E7FC34D}" srcOrd="0" destOrd="0" presId="urn:microsoft.com/office/officeart/2005/8/layout/bProcess4"/>
    <dgm:cxn modelId="{DA71E67E-1B6F-417C-91E3-4EFFF3F6A966}" type="presParOf" srcId="{B1C93742-1529-4458-AD5B-51375C314482}" destId="{2D455622-4032-45CB-93B4-43BBCC2C2830}" srcOrd="1" destOrd="0" presId="urn:microsoft.com/office/officeart/2005/8/layout/bProcess4"/>
    <dgm:cxn modelId="{6C52774E-9C09-43E0-9FE3-D0D9983FC0DD}" type="presParOf" srcId="{2CEDF03C-BCAC-4E64-855A-2D68CE01575B}" destId="{CC02300F-1881-4093-9E42-D5924D68F778}" srcOrd="5" destOrd="0" presId="urn:microsoft.com/office/officeart/2005/8/layout/bProcess4"/>
    <dgm:cxn modelId="{E077DF16-B3C0-4D21-8DC2-F09C09D83FE4}" type="presParOf" srcId="{2CEDF03C-BCAC-4E64-855A-2D68CE01575B}" destId="{64181C90-6001-4647-8E85-0A09D787B2E3}" srcOrd="6" destOrd="0" presId="urn:microsoft.com/office/officeart/2005/8/layout/bProcess4"/>
    <dgm:cxn modelId="{9A5336AF-78AD-48EC-BFBA-60016A9FFAE1}" type="presParOf" srcId="{64181C90-6001-4647-8E85-0A09D787B2E3}" destId="{EC7473E0-EFC1-4297-A34E-AF5159AC1D79}" srcOrd="0" destOrd="0" presId="urn:microsoft.com/office/officeart/2005/8/layout/bProcess4"/>
    <dgm:cxn modelId="{D3C7637B-BA01-4022-A750-04E35A31ECC3}" type="presParOf" srcId="{64181C90-6001-4647-8E85-0A09D787B2E3}" destId="{A82C05BB-45D4-41BC-A2D1-212FEADA2976}" srcOrd="1" destOrd="0" presId="urn:microsoft.com/office/officeart/2005/8/layout/bProcess4"/>
    <dgm:cxn modelId="{514ECACA-EBD1-46FD-9F37-00691DF6FA36}" type="presParOf" srcId="{2CEDF03C-BCAC-4E64-855A-2D68CE01575B}" destId="{A4C0796E-E168-4926-951A-64EC7329EF96}" srcOrd="7" destOrd="0" presId="urn:microsoft.com/office/officeart/2005/8/layout/bProcess4"/>
    <dgm:cxn modelId="{85AB9CE8-BCEB-4610-B6B7-89AE4720D277}" type="presParOf" srcId="{2CEDF03C-BCAC-4E64-855A-2D68CE01575B}" destId="{2714D8AA-79C3-4631-B678-61E57244D090}" srcOrd="8" destOrd="0" presId="urn:microsoft.com/office/officeart/2005/8/layout/bProcess4"/>
    <dgm:cxn modelId="{11C16C5C-957B-4B92-85DB-C5A1385AE1A4}" type="presParOf" srcId="{2714D8AA-79C3-4631-B678-61E57244D090}" destId="{3CF43707-6190-4750-AD3F-03959FCC1292}" srcOrd="0" destOrd="0" presId="urn:microsoft.com/office/officeart/2005/8/layout/bProcess4"/>
    <dgm:cxn modelId="{174EA67A-1972-4BCD-A8CC-2EA1880A72FE}" type="presParOf" srcId="{2714D8AA-79C3-4631-B678-61E57244D090}" destId="{09956904-6692-4AE6-BBDA-37E2AD6D645C}" srcOrd="1" destOrd="0" presId="urn:microsoft.com/office/officeart/2005/8/layout/bProcess4"/>
    <dgm:cxn modelId="{8458ACC2-C7E1-40CC-A2A7-95F4472D1615}" type="presParOf" srcId="{2CEDF03C-BCAC-4E64-855A-2D68CE01575B}" destId="{8FD0B12F-B54C-4EB2-802E-3DA730EBCF02}" srcOrd="9" destOrd="0" presId="urn:microsoft.com/office/officeart/2005/8/layout/bProcess4"/>
    <dgm:cxn modelId="{DBA6A6C7-8D8C-4B11-A09B-EEA9123FDB71}" type="presParOf" srcId="{2CEDF03C-BCAC-4E64-855A-2D68CE01575B}" destId="{C52B9934-FDEE-45DE-ADF7-55BF22FAC8CE}" srcOrd="10" destOrd="0" presId="urn:microsoft.com/office/officeart/2005/8/layout/bProcess4"/>
    <dgm:cxn modelId="{4478584C-B39E-43DF-8AEE-03E1E75F2BD3}" type="presParOf" srcId="{C52B9934-FDEE-45DE-ADF7-55BF22FAC8CE}" destId="{5792C950-B3C3-4BC7-B9D4-BE51CC4F3D09}" srcOrd="0" destOrd="0" presId="urn:microsoft.com/office/officeart/2005/8/layout/bProcess4"/>
    <dgm:cxn modelId="{957C96C9-31BA-4908-9C42-AB8B2E3A1DFD}" type="presParOf" srcId="{C52B9934-FDEE-45DE-ADF7-55BF22FAC8CE}" destId="{FBB2369F-B5EF-4C4F-898C-8A35E485C304}" srcOrd="1" destOrd="0" presId="urn:microsoft.com/office/officeart/2005/8/layout/bProcess4"/>
    <dgm:cxn modelId="{401D3766-1ADF-4F62-8C59-B90DF63C3DB4}" type="presParOf" srcId="{2CEDF03C-BCAC-4E64-855A-2D68CE01575B}" destId="{7161FD89-3F19-4C35-8687-E6EDB41C5FB8}" srcOrd="11" destOrd="0" presId="urn:microsoft.com/office/officeart/2005/8/layout/bProcess4"/>
    <dgm:cxn modelId="{A66F78D3-1B89-4623-AE77-B58E6295231C}" type="presParOf" srcId="{2CEDF03C-BCAC-4E64-855A-2D68CE01575B}" destId="{A0B23902-0C8B-4E76-9593-84117404EA2C}" srcOrd="12" destOrd="0" presId="urn:microsoft.com/office/officeart/2005/8/layout/bProcess4"/>
    <dgm:cxn modelId="{74D45734-C81C-4867-AAC4-C3AF732B3EE1}" type="presParOf" srcId="{A0B23902-0C8B-4E76-9593-84117404EA2C}" destId="{DC7A1AF4-0241-475D-ABC7-E4E40A0785FB}" srcOrd="0" destOrd="0" presId="urn:microsoft.com/office/officeart/2005/8/layout/bProcess4"/>
    <dgm:cxn modelId="{3D36E2A4-5A79-47B9-8B67-230F878F06B7}" type="presParOf" srcId="{A0B23902-0C8B-4E76-9593-84117404EA2C}" destId="{21CB0D30-3B47-4C9F-8BF5-344A34D2A5CD}" srcOrd="1" destOrd="0" presId="urn:microsoft.com/office/officeart/2005/8/layout/bProcess4"/>
    <dgm:cxn modelId="{29F5CB5D-E94F-4A29-9DDE-8471F6EA5B2C}" type="presParOf" srcId="{2CEDF03C-BCAC-4E64-855A-2D68CE01575B}" destId="{FEEB866D-82B6-418C-BCE6-15C35E81F993}" srcOrd="13" destOrd="0" presId="urn:microsoft.com/office/officeart/2005/8/layout/bProcess4"/>
    <dgm:cxn modelId="{652564C9-FE48-4631-953E-15B464F9AB50}" type="presParOf" srcId="{2CEDF03C-BCAC-4E64-855A-2D68CE01575B}" destId="{CEC0BCA0-4AD8-4EEB-AAEE-51D4304FD9AF}" srcOrd="14" destOrd="0" presId="urn:microsoft.com/office/officeart/2005/8/layout/bProcess4"/>
    <dgm:cxn modelId="{2375761D-F140-4D06-9ED8-77979C92AD1E}" type="presParOf" srcId="{CEC0BCA0-4AD8-4EEB-AAEE-51D4304FD9AF}" destId="{73173A67-F77C-4727-A5FF-9A28867974A4}" srcOrd="0" destOrd="0" presId="urn:microsoft.com/office/officeart/2005/8/layout/bProcess4"/>
    <dgm:cxn modelId="{85580903-45E0-4A85-8744-69DB95A27491}" type="presParOf" srcId="{CEC0BCA0-4AD8-4EEB-AAEE-51D4304FD9AF}" destId="{EC2773D9-BA51-453C-A84E-2E67910899C4}" srcOrd="1" destOrd="0" presId="urn:microsoft.com/office/officeart/2005/8/layout/bProcess4"/>
    <dgm:cxn modelId="{ABF9DF9C-800F-4FFF-84A8-0950B869996E}" type="presParOf" srcId="{2CEDF03C-BCAC-4E64-855A-2D68CE01575B}" destId="{47F968CE-5E47-497A-864E-4F6E9A46B81B}" srcOrd="15" destOrd="0" presId="urn:microsoft.com/office/officeart/2005/8/layout/bProcess4"/>
    <dgm:cxn modelId="{5B55D9DF-2B0E-4C15-BF36-06768D5B118C}" type="presParOf" srcId="{2CEDF03C-BCAC-4E64-855A-2D68CE01575B}" destId="{28D26980-2C95-4723-85FE-C7497D218ADD}" srcOrd="16" destOrd="0" presId="urn:microsoft.com/office/officeart/2005/8/layout/bProcess4"/>
    <dgm:cxn modelId="{46F3769E-1E83-45A5-BBC4-8C296D11828E}" type="presParOf" srcId="{28D26980-2C95-4723-85FE-C7497D218ADD}" destId="{18DFC53C-583A-4A0B-9A14-235E31847293}" srcOrd="0" destOrd="0" presId="urn:microsoft.com/office/officeart/2005/8/layout/bProcess4"/>
    <dgm:cxn modelId="{0452A849-6E62-442B-B8A4-EAED00AC8923}" type="presParOf" srcId="{28D26980-2C95-4723-85FE-C7497D218ADD}" destId="{03A76B37-9455-4C21-A5C8-4B850EE1995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04F3EE-D23E-4B8A-A96F-5F897BF2D791}" type="doc">
      <dgm:prSet loTypeId="urn:microsoft.com/office/officeart/2005/8/layout/vList5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7CC0B98-575C-4677-9A3C-D021B69DDC8D}">
      <dgm:prSet phldrT="[Текст]" custT="1"/>
      <dgm:spPr/>
      <dgm:t>
        <a:bodyPr/>
        <a:lstStyle/>
        <a:p>
          <a:r>
            <a:rPr lang="uk-UA" sz="2800" dirty="0" smtClean="0"/>
            <a:t>групове</a:t>
          </a:r>
          <a:endParaRPr lang="ru-RU" sz="2800" dirty="0"/>
        </a:p>
      </dgm:t>
    </dgm:pt>
    <dgm:pt modelId="{CF823682-DE6A-4CD6-8E89-5617154163EC}" type="parTrans" cxnId="{0C6A90C2-9DDE-43EF-BF29-B6A52DD970FC}">
      <dgm:prSet/>
      <dgm:spPr/>
      <dgm:t>
        <a:bodyPr/>
        <a:lstStyle/>
        <a:p>
          <a:endParaRPr lang="ru-RU"/>
        </a:p>
      </dgm:t>
    </dgm:pt>
    <dgm:pt modelId="{FF00BC40-1D05-4662-9835-7F79E1307079}" type="sibTrans" cxnId="{0C6A90C2-9DDE-43EF-BF29-B6A52DD970FC}">
      <dgm:prSet/>
      <dgm:spPr/>
      <dgm:t>
        <a:bodyPr/>
        <a:lstStyle/>
        <a:p>
          <a:endParaRPr lang="ru-RU"/>
        </a:p>
      </dgm:t>
    </dgm:pt>
    <dgm:pt modelId="{64362878-98F6-484B-881B-37A5D8AAF3AE}">
      <dgm:prSet phldrT="[Текст]" custT="1"/>
      <dgm:spPr/>
      <dgm:t>
        <a:bodyPr/>
        <a:lstStyle/>
        <a:p>
          <a:r>
            <a:rPr lang="uk-UA" sz="2000" dirty="0" smtClean="0"/>
            <a:t>картотеки</a:t>
          </a:r>
          <a:endParaRPr lang="ru-RU" sz="2000" dirty="0"/>
        </a:p>
      </dgm:t>
    </dgm:pt>
    <dgm:pt modelId="{C0A12F91-A65D-4494-9393-A4CC1E53FE20}" type="parTrans" cxnId="{849E78CE-CAA3-4D0E-B7E9-325F372F0D72}">
      <dgm:prSet/>
      <dgm:spPr/>
      <dgm:t>
        <a:bodyPr/>
        <a:lstStyle/>
        <a:p>
          <a:endParaRPr lang="ru-RU"/>
        </a:p>
      </dgm:t>
    </dgm:pt>
    <dgm:pt modelId="{50DBE79D-86AB-478E-AC03-61A2452E1323}" type="sibTrans" cxnId="{849E78CE-CAA3-4D0E-B7E9-325F372F0D72}">
      <dgm:prSet/>
      <dgm:spPr/>
      <dgm:t>
        <a:bodyPr/>
        <a:lstStyle/>
        <a:p>
          <a:endParaRPr lang="ru-RU"/>
        </a:p>
      </dgm:t>
    </dgm:pt>
    <dgm:pt modelId="{1D04DE0F-08BD-4F02-8C18-60432386C718}">
      <dgm:prSet phldrT="[Текст]" custT="1"/>
      <dgm:spPr/>
      <dgm:t>
        <a:bodyPr/>
        <a:lstStyle/>
        <a:p>
          <a:r>
            <a:rPr lang="uk-UA" sz="2000" dirty="0" smtClean="0"/>
            <a:t>рекомендаційні списки</a:t>
          </a:r>
          <a:endParaRPr lang="ru-RU" sz="2000" dirty="0"/>
        </a:p>
      </dgm:t>
    </dgm:pt>
    <dgm:pt modelId="{E0F2F93A-61CB-4B92-8961-50DB3A27DC4A}" type="parTrans" cxnId="{830B9BBE-96C1-4ADD-8F2D-FD25D2234251}">
      <dgm:prSet/>
      <dgm:spPr/>
      <dgm:t>
        <a:bodyPr/>
        <a:lstStyle/>
        <a:p>
          <a:endParaRPr lang="ru-RU"/>
        </a:p>
      </dgm:t>
    </dgm:pt>
    <dgm:pt modelId="{92841B56-C1BA-4BA0-9F64-93023DBAC563}" type="sibTrans" cxnId="{830B9BBE-96C1-4ADD-8F2D-FD25D2234251}">
      <dgm:prSet/>
      <dgm:spPr/>
      <dgm:t>
        <a:bodyPr/>
        <a:lstStyle/>
        <a:p>
          <a:endParaRPr lang="ru-RU"/>
        </a:p>
      </dgm:t>
    </dgm:pt>
    <dgm:pt modelId="{CDB3DD1D-D74F-48FE-9F75-6D3C4F3C09C0}">
      <dgm:prSet phldrT="[Текст]" custT="1"/>
      <dgm:spPr/>
      <dgm:t>
        <a:bodyPr/>
        <a:lstStyle/>
        <a:p>
          <a:r>
            <a:rPr lang="uk-UA" sz="2800" dirty="0" smtClean="0"/>
            <a:t>індивідуальне</a:t>
          </a:r>
          <a:endParaRPr lang="ru-RU" sz="2800" dirty="0"/>
        </a:p>
      </dgm:t>
    </dgm:pt>
    <dgm:pt modelId="{414C0A3F-56C2-43C9-B6DE-68955B88BFA1}" type="parTrans" cxnId="{0DCE0B16-1B83-47F9-9710-85FA8066FD92}">
      <dgm:prSet/>
      <dgm:spPr/>
      <dgm:t>
        <a:bodyPr/>
        <a:lstStyle/>
        <a:p>
          <a:endParaRPr lang="ru-RU"/>
        </a:p>
      </dgm:t>
    </dgm:pt>
    <dgm:pt modelId="{17FC9364-A9D9-46E2-8C48-60C41C9558F6}" type="sibTrans" cxnId="{0DCE0B16-1B83-47F9-9710-85FA8066FD92}">
      <dgm:prSet/>
      <dgm:spPr/>
      <dgm:t>
        <a:bodyPr/>
        <a:lstStyle/>
        <a:p>
          <a:endParaRPr lang="ru-RU"/>
        </a:p>
      </dgm:t>
    </dgm:pt>
    <dgm:pt modelId="{139E85A7-004A-48A4-BC2A-C669FC4B93D8}">
      <dgm:prSet phldrT="[Текст]" custT="1"/>
      <dgm:spPr/>
      <dgm:t>
        <a:bodyPr/>
        <a:lstStyle/>
        <a:p>
          <a:r>
            <a:rPr lang="uk-UA" sz="2000" dirty="0" smtClean="0"/>
            <a:t>інформування адміністрації</a:t>
          </a:r>
          <a:endParaRPr lang="ru-RU" sz="2000" dirty="0"/>
        </a:p>
      </dgm:t>
    </dgm:pt>
    <dgm:pt modelId="{8732777E-DA89-4FBF-B7EA-9890056ED46A}" type="parTrans" cxnId="{9FEDC9DE-7AB6-4B88-BB2E-33E2492921E0}">
      <dgm:prSet/>
      <dgm:spPr/>
      <dgm:t>
        <a:bodyPr/>
        <a:lstStyle/>
        <a:p>
          <a:endParaRPr lang="ru-RU"/>
        </a:p>
      </dgm:t>
    </dgm:pt>
    <dgm:pt modelId="{0E835320-F907-4215-8D85-D4A1E0450512}" type="sibTrans" cxnId="{9FEDC9DE-7AB6-4B88-BB2E-33E2492921E0}">
      <dgm:prSet/>
      <dgm:spPr/>
      <dgm:t>
        <a:bodyPr/>
        <a:lstStyle/>
        <a:p>
          <a:endParaRPr lang="ru-RU"/>
        </a:p>
      </dgm:t>
    </dgm:pt>
    <dgm:pt modelId="{3A00FB74-1D8A-43E0-85BA-95FB2269B8CE}">
      <dgm:prSet phldrT="[Текст]" custT="1"/>
      <dgm:spPr/>
      <dgm:t>
        <a:bodyPr/>
        <a:lstStyle/>
        <a:p>
          <a:r>
            <a:rPr lang="uk-UA" sz="2000" dirty="0" smtClean="0"/>
            <a:t>інформування керівників </a:t>
          </a:r>
          <a:r>
            <a:rPr lang="uk-UA" sz="2000" dirty="0" err="1" smtClean="0"/>
            <a:t>МО</a:t>
          </a:r>
          <a:endParaRPr lang="ru-RU" sz="2000" dirty="0"/>
        </a:p>
      </dgm:t>
    </dgm:pt>
    <dgm:pt modelId="{B8337CA8-AB4D-4B92-B119-3413BEC2749A}" type="parTrans" cxnId="{3934E83C-BC6A-42D1-8A36-756AB68ECB9F}">
      <dgm:prSet/>
      <dgm:spPr/>
      <dgm:t>
        <a:bodyPr/>
        <a:lstStyle/>
        <a:p>
          <a:endParaRPr lang="ru-RU"/>
        </a:p>
      </dgm:t>
    </dgm:pt>
    <dgm:pt modelId="{0A4FF39E-2DF8-4FA9-ACA8-5116767F50BD}" type="sibTrans" cxnId="{3934E83C-BC6A-42D1-8A36-756AB68ECB9F}">
      <dgm:prSet/>
      <dgm:spPr/>
      <dgm:t>
        <a:bodyPr/>
        <a:lstStyle/>
        <a:p>
          <a:endParaRPr lang="ru-RU"/>
        </a:p>
      </dgm:t>
    </dgm:pt>
    <dgm:pt modelId="{183F1A45-5DE1-4D26-9BB9-99B67DAF26EE}">
      <dgm:prSet phldrT="[Текст]" custT="1"/>
      <dgm:spPr/>
      <dgm:t>
        <a:bodyPr/>
        <a:lstStyle/>
        <a:p>
          <a:r>
            <a:rPr lang="uk-UA" sz="2800" dirty="0" smtClean="0"/>
            <a:t>масове</a:t>
          </a:r>
          <a:endParaRPr lang="ru-RU" sz="2800" dirty="0"/>
        </a:p>
      </dgm:t>
    </dgm:pt>
    <dgm:pt modelId="{42E8F64B-F397-47C5-941C-C7CCBAD881C4}" type="parTrans" cxnId="{C52D6D86-E7DD-4EFF-B571-70CE83E49416}">
      <dgm:prSet/>
      <dgm:spPr/>
      <dgm:t>
        <a:bodyPr/>
        <a:lstStyle/>
        <a:p>
          <a:endParaRPr lang="ru-RU"/>
        </a:p>
      </dgm:t>
    </dgm:pt>
    <dgm:pt modelId="{1B90475C-70BB-42C2-ADED-887E2A1D350B}" type="sibTrans" cxnId="{C52D6D86-E7DD-4EFF-B571-70CE83E49416}">
      <dgm:prSet/>
      <dgm:spPr/>
      <dgm:t>
        <a:bodyPr/>
        <a:lstStyle/>
        <a:p>
          <a:endParaRPr lang="ru-RU"/>
        </a:p>
      </dgm:t>
    </dgm:pt>
    <dgm:pt modelId="{6BB8B36F-0A9A-4A9A-AF3E-D053925B0D8C}">
      <dgm:prSet phldrT="[Текст]" custT="1"/>
      <dgm:spPr/>
      <dgm:t>
        <a:bodyPr/>
        <a:lstStyle/>
        <a:p>
          <a:r>
            <a:rPr lang="uk-UA" sz="2000" dirty="0" smtClean="0"/>
            <a:t>випуск інформаційних бюлетенів</a:t>
          </a:r>
          <a:endParaRPr lang="ru-RU" sz="2000" dirty="0"/>
        </a:p>
      </dgm:t>
    </dgm:pt>
    <dgm:pt modelId="{2CD681F7-1C5F-49BD-B00D-9A4F239C7D47}" type="parTrans" cxnId="{BADD372B-C565-4849-8FB7-E5C6E0BF3EF2}">
      <dgm:prSet/>
      <dgm:spPr/>
      <dgm:t>
        <a:bodyPr/>
        <a:lstStyle/>
        <a:p>
          <a:endParaRPr lang="ru-RU"/>
        </a:p>
      </dgm:t>
    </dgm:pt>
    <dgm:pt modelId="{627B3B13-4204-4B5E-80BC-35F8CAD52E5D}" type="sibTrans" cxnId="{BADD372B-C565-4849-8FB7-E5C6E0BF3EF2}">
      <dgm:prSet/>
      <dgm:spPr/>
      <dgm:t>
        <a:bodyPr/>
        <a:lstStyle/>
        <a:p>
          <a:endParaRPr lang="ru-RU"/>
        </a:p>
      </dgm:t>
    </dgm:pt>
    <dgm:pt modelId="{23013CAC-DC8C-4D65-9DE4-661AD72BB7B6}">
      <dgm:prSet phldrT="[Текст]" custT="1"/>
      <dgm:spPr/>
      <dgm:t>
        <a:bodyPr/>
        <a:lstStyle/>
        <a:p>
          <a:r>
            <a:rPr lang="uk-UA" sz="2000" dirty="0" smtClean="0"/>
            <a:t>книжкові виставки</a:t>
          </a:r>
          <a:endParaRPr lang="ru-RU" sz="2000" dirty="0"/>
        </a:p>
      </dgm:t>
    </dgm:pt>
    <dgm:pt modelId="{1415E81A-4E34-4293-9B65-82771A2F1A5A}" type="parTrans" cxnId="{C4FA818A-9C50-4245-9A9C-C2DD2ADC97AE}">
      <dgm:prSet/>
      <dgm:spPr/>
      <dgm:t>
        <a:bodyPr/>
        <a:lstStyle/>
        <a:p>
          <a:endParaRPr lang="ru-RU"/>
        </a:p>
      </dgm:t>
    </dgm:pt>
    <dgm:pt modelId="{010B6BD6-1B34-451F-88E5-C0689BDE5656}" type="sibTrans" cxnId="{C4FA818A-9C50-4245-9A9C-C2DD2ADC97AE}">
      <dgm:prSet/>
      <dgm:spPr/>
      <dgm:t>
        <a:bodyPr/>
        <a:lstStyle/>
        <a:p>
          <a:endParaRPr lang="ru-RU"/>
        </a:p>
      </dgm:t>
    </dgm:pt>
    <dgm:pt modelId="{C15E511E-C634-4DA2-B545-1267266E8D32}">
      <dgm:prSet phldrT="[Текст]" custT="1"/>
      <dgm:spPr/>
      <dgm:t>
        <a:bodyPr/>
        <a:lstStyle/>
        <a:p>
          <a:r>
            <a:rPr lang="uk-UA" sz="2000" dirty="0" smtClean="0"/>
            <a:t>бібліографічні огляди</a:t>
          </a:r>
          <a:endParaRPr lang="ru-RU" sz="2000" dirty="0"/>
        </a:p>
      </dgm:t>
    </dgm:pt>
    <dgm:pt modelId="{17257BA2-5455-46DB-A015-BB3FAF89EA3F}" type="parTrans" cxnId="{37F8EF6F-81E9-40AE-8FAB-D333BB6F93B5}">
      <dgm:prSet/>
      <dgm:spPr/>
      <dgm:t>
        <a:bodyPr/>
        <a:lstStyle/>
        <a:p>
          <a:endParaRPr lang="ru-RU"/>
        </a:p>
      </dgm:t>
    </dgm:pt>
    <dgm:pt modelId="{ACA6B6CA-3E81-47C2-A217-7B60682B41CE}" type="sibTrans" cxnId="{37F8EF6F-81E9-40AE-8FAB-D333BB6F93B5}">
      <dgm:prSet/>
      <dgm:spPr/>
      <dgm:t>
        <a:bodyPr/>
        <a:lstStyle/>
        <a:p>
          <a:endParaRPr lang="ru-RU"/>
        </a:p>
      </dgm:t>
    </dgm:pt>
    <dgm:pt modelId="{6D52C385-F15C-40C8-96B4-530AC738FE12}">
      <dgm:prSet phldrT="[Текст]" custT="1"/>
      <dgm:spPr/>
      <dgm:t>
        <a:bodyPr/>
        <a:lstStyle/>
        <a:p>
          <a:r>
            <a:rPr lang="uk-UA" sz="2000" dirty="0" smtClean="0"/>
            <a:t>інформування вчителів, які атестуються</a:t>
          </a:r>
          <a:endParaRPr lang="ru-RU" sz="2000" dirty="0"/>
        </a:p>
      </dgm:t>
    </dgm:pt>
    <dgm:pt modelId="{D91D3094-CC35-4820-B28B-3745269B02E6}" type="parTrans" cxnId="{FE6589E1-F6DA-4A18-893C-2E9CD6BE4C82}">
      <dgm:prSet/>
      <dgm:spPr/>
      <dgm:t>
        <a:bodyPr/>
        <a:lstStyle/>
        <a:p>
          <a:endParaRPr lang="ru-RU"/>
        </a:p>
      </dgm:t>
    </dgm:pt>
    <dgm:pt modelId="{3339F980-72A0-4BCD-8FBA-92A891CE51AE}" type="sibTrans" cxnId="{FE6589E1-F6DA-4A18-893C-2E9CD6BE4C82}">
      <dgm:prSet/>
      <dgm:spPr/>
      <dgm:t>
        <a:bodyPr/>
        <a:lstStyle/>
        <a:p>
          <a:endParaRPr lang="ru-RU"/>
        </a:p>
      </dgm:t>
    </dgm:pt>
    <dgm:pt modelId="{8E7EA1F4-6879-473E-945D-ED825AFB6787}">
      <dgm:prSet phldrT="[Текст]" custT="1"/>
      <dgm:spPr/>
      <dgm:t>
        <a:bodyPr/>
        <a:lstStyle/>
        <a:p>
          <a:r>
            <a:rPr lang="uk-UA" sz="2000" dirty="0" smtClean="0"/>
            <a:t>інформування вчителів-учасників різноманітних конкурсів</a:t>
          </a:r>
          <a:endParaRPr lang="ru-RU" sz="2000" dirty="0"/>
        </a:p>
      </dgm:t>
    </dgm:pt>
    <dgm:pt modelId="{A267A342-51E9-4276-B087-AF6F2E139F2E}" type="parTrans" cxnId="{09A1FC38-C355-4030-AB48-2DE495ED7A39}">
      <dgm:prSet/>
      <dgm:spPr/>
      <dgm:t>
        <a:bodyPr/>
        <a:lstStyle/>
        <a:p>
          <a:endParaRPr lang="ru-RU"/>
        </a:p>
      </dgm:t>
    </dgm:pt>
    <dgm:pt modelId="{A8D6B757-6F20-4B83-AAA6-77FA0D61F9C1}" type="sibTrans" cxnId="{09A1FC38-C355-4030-AB48-2DE495ED7A39}">
      <dgm:prSet/>
      <dgm:spPr/>
      <dgm:t>
        <a:bodyPr/>
        <a:lstStyle/>
        <a:p>
          <a:endParaRPr lang="ru-RU"/>
        </a:p>
      </dgm:t>
    </dgm:pt>
    <dgm:pt modelId="{D4C55D40-E175-4AE6-91E2-89CD55ED0753}">
      <dgm:prSet phldrT="[Текст]" custT="1"/>
      <dgm:spPr/>
      <dgm:t>
        <a:bodyPr/>
        <a:lstStyle/>
        <a:p>
          <a:r>
            <a:rPr lang="uk-UA" sz="2000" dirty="0" smtClean="0"/>
            <a:t>ознайомлення з  новими підручниками</a:t>
          </a:r>
          <a:endParaRPr lang="ru-RU" sz="2000" dirty="0"/>
        </a:p>
      </dgm:t>
    </dgm:pt>
    <dgm:pt modelId="{CE818B5F-6ABC-4AD6-A725-87732F90B031}" type="parTrans" cxnId="{CD94700D-5EAE-480A-8EB8-892EDD78F651}">
      <dgm:prSet/>
      <dgm:spPr/>
      <dgm:t>
        <a:bodyPr/>
        <a:lstStyle/>
        <a:p>
          <a:endParaRPr lang="ru-RU"/>
        </a:p>
      </dgm:t>
    </dgm:pt>
    <dgm:pt modelId="{7679588F-FE65-46C7-B891-3B55E45AF199}" type="sibTrans" cxnId="{CD94700D-5EAE-480A-8EB8-892EDD78F651}">
      <dgm:prSet/>
      <dgm:spPr/>
      <dgm:t>
        <a:bodyPr/>
        <a:lstStyle/>
        <a:p>
          <a:endParaRPr lang="ru-RU"/>
        </a:p>
      </dgm:t>
    </dgm:pt>
    <dgm:pt modelId="{78A86B54-AFB8-4BC1-9155-792FAB8A0339}" type="pres">
      <dgm:prSet presAssocID="{2304F3EE-D23E-4B8A-A96F-5F897BF2D7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8C96A-8883-4F48-8A81-D12DDACEEA93}" type="pres">
      <dgm:prSet presAssocID="{E7CC0B98-575C-4677-9A3C-D021B69DDC8D}" presName="linNode" presStyleCnt="0"/>
      <dgm:spPr/>
    </dgm:pt>
    <dgm:pt modelId="{34FC1E67-395A-45DA-9F03-BF3914A6C836}" type="pres">
      <dgm:prSet presAssocID="{E7CC0B98-575C-4677-9A3C-D021B69DDC8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D7D66-8843-4621-86D3-DA6043A5AA87}" type="pres">
      <dgm:prSet presAssocID="{E7CC0B98-575C-4677-9A3C-D021B69DDC8D}" presName="descendantText" presStyleLbl="alignAccFollowNode1" presStyleIdx="0" presStyleCnt="3" custScaleY="87280" custLinFactNeighborX="-1041" custLinFactNeighborY="-5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5C731-C6A5-4C35-8060-221302023102}" type="pres">
      <dgm:prSet presAssocID="{FF00BC40-1D05-4662-9835-7F79E1307079}" presName="sp" presStyleCnt="0"/>
      <dgm:spPr/>
    </dgm:pt>
    <dgm:pt modelId="{C673B700-909C-4F06-BB69-3A14BD6CF1F4}" type="pres">
      <dgm:prSet presAssocID="{CDB3DD1D-D74F-48FE-9F75-6D3C4F3C09C0}" presName="linNode" presStyleCnt="0"/>
      <dgm:spPr/>
    </dgm:pt>
    <dgm:pt modelId="{1A67B1D3-A705-4ED6-83B9-D53A93C05710}" type="pres">
      <dgm:prSet presAssocID="{CDB3DD1D-D74F-48FE-9F75-6D3C4F3C09C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B9113-2842-40E7-B269-C0E15B66F903}" type="pres">
      <dgm:prSet presAssocID="{CDB3DD1D-D74F-48FE-9F75-6D3C4F3C09C0}" presName="descendantText" presStyleLbl="alignAccFollowNode1" presStyleIdx="1" presStyleCnt="3" custScaleY="131075" custLinFactNeighborX="1373" custLinFactNeighborY="-7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B67F1-B071-40AC-9392-73C93CD17BAB}" type="pres">
      <dgm:prSet presAssocID="{17FC9364-A9D9-46E2-8C48-60C41C9558F6}" presName="sp" presStyleCnt="0"/>
      <dgm:spPr/>
    </dgm:pt>
    <dgm:pt modelId="{62333DA7-73FB-4A81-B6B5-E4D7794F0B0E}" type="pres">
      <dgm:prSet presAssocID="{183F1A45-5DE1-4D26-9BB9-99B67DAF26EE}" presName="linNode" presStyleCnt="0"/>
      <dgm:spPr/>
    </dgm:pt>
    <dgm:pt modelId="{45836EC6-AF7D-43A8-906D-3E3017A731B4}" type="pres">
      <dgm:prSet presAssocID="{183F1A45-5DE1-4D26-9BB9-99B67DAF26E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D0606-0931-4D67-A5A0-4748CE05561E}" type="pres">
      <dgm:prSet presAssocID="{183F1A45-5DE1-4D26-9BB9-99B67DAF26EE}" presName="descendantText" presStyleLbl="alignAccFollowNode1" presStyleIdx="2" presStyleCnt="3" custScaleY="114062" custLinFactNeighborX="1274" custLinFactNeighborY="-11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540AF3-9928-4200-B778-520CD0ECDB1D}" type="presOf" srcId="{23013CAC-DC8C-4D65-9DE4-661AD72BB7B6}" destId="{7A4D0606-0931-4D67-A5A0-4748CE05561E}" srcOrd="0" destOrd="2" presId="urn:microsoft.com/office/officeart/2005/8/layout/vList5"/>
    <dgm:cxn modelId="{09A1FC38-C355-4030-AB48-2DE495ED7A39}" srcId="{CDB3DD1D-D74F-48FE-9F75-6D3C4F3C09C0}" destId="{8E7EA1F4-6879-473E-945D-ED825AFB6787}" srcOrd="3" destOrd="0" parTransId="{A267A342-51E9-4276-B087-AF6F2E139F2E}" sibTransId="{A8D6B757-6F20-4B83-AAA6-77FA0D61F9C1}"/>
    <dgm:cxn modelId="{C4FA818A-9C50-4245-9A9C-C2DD2ADC97AE}" srcId="{183F1A45-5DE1-4D26-9BB9-99B67DAF26EE}" destId="{23013CAC-DC8C-4D65-9DE4-661AD72BB7B6}" srcOrd="2" destOrd="0" parTransId="{1415E81A-4E34-4293-9B65-82771A2F1A5A}" sibTransId="{010B6BD6-1B34-451F-88E5-C0689BDE5656}"/>
    <dgm:cxn modelId="{BADD372B-C565-4849-8FB7-E5C6E0BF3EF2}" srcId="{183F1A45-5DE1-4D26-9BB9-99B67DAF26EE}" destId="{6BB8B36F-0A9A-4A9A-AF3E-D053925B0D8C}" srcOrd="0" destOrd="0" parTransId="{2CD681F7-1C5F-49BD-B00D-9A4F239C7D47}" sibTransId="{627B3B13-4204-4B5E-80BC-35F8CAD52E5D}"/>
    <dgm:cxn modelId="{0C6A90C2-9DDE-43EF-BF29-B6A52DD970FC}" srcId="{2304F3EE-D23E-4B8A-A96F-5F897BF2D791}" destId="{E7CC0B98-575C-4677-9A3C-D021B69DDC8D}" srcOrd="0" destOrd="0" parTransId="{CF823682-DE6A-4CD6-8E89-5617154163EC}" sibTransId="{FF00BC40-1D05-4662-9835-7F79E1307079}"/>
    <dgm:cxn modelId="{3934E83C-BC6A-42D1-8A36-756AB68ECB9F}" srcId="{CDB3DD1D-D74F-48FE-9F75-6D3C4F3C09C0}" destId="{3A00FB74-1D8A-43E0-85BA-95FB2269B8CE}" srcOrd="1" destOrd="0" parTransId="{B8337CA8-AB4D-4B92-B119-3413BEC2749A}" sibTransId="{0A4FF39E-2DF8-4FA9-ACA8-5116767F50BD}"/>
    <dgm:cxn modelId="{F58104F4-0C07-4B0E-B04F-FDC925B850B3}" type="presOf" srcId="{D4C55D40-E175-4AE6-91E2-89CD55ED0753}" destId="{7A4D0606-0931-4D67-A5A0-4748CE05561E}" srcOrd="0" destOrd="1" presId="urn:microsoft.com/office/officeart/2005/8/layout/vList5"/>
    <dgm:cxn modelId="{849E78CE-CAA3-4D0E-B7E9-325F372F0D72}" srcId="{E7CC0B98-575C-4677-9A3C-D021B69DDC8D}" destId="{64362878-98F6-484B-881B-37A5D8AAF3AE}" srcOrd="0" destOrd="0" parTransId="{C0A12F91-A65D-4494-9393-A4CC1E53FE20}" sibTransId="{50DBE79D-86AB-478E-AC03-61A2452E1323}"/>
    <dgm:cxn modelId="{08CEA7F5-6A1B-48D8-BA15-FF22A14C691A}" type="presOf" srcId="{2304F3EE-D23E-4B8A-A96F-5F897BF2D791}" destId="{78A86B54-AFB8-4BC1-9155-792FAB8A0339}" srcOrd="0" destOrd="0" presId="urn:microsoft.com/office/officeart/2005/8/layout/vList5"/>
    <dgm:cxn modelId="{37F8EF6F-81E9-40AE-8FAB-D333BB6F93B5}" srcId="{E7CC0B98-575C-4677-9A3C-D021B69DDC8D}" destId="{C15E511E-C634-4DA2-B545-1267266E8D32}" srcOrd="2" destOrd="0" parTransId="{17257BA2-5455-46DB-A015-BB3FAF89EA3F}" sibTransId="{ACA6B6CA-3E81-47C2-A217-7B60682B41CE}"/>
    <dgm:cxn modelId="{FE6589E1-F6DA-4A18-893C-2E9CD6BE4C82}" srcId="{CDB3DD1D-D74F-48FE-9F75-6D3C4F3C09C0}" destId="{6D52C385-F15C-40C8-96B4-530AC738FE12}" srcOrd="2" destOrd="0" parTransId="{D91D3094-CC35-4820-B28B-3745269B02E6}" sibTransId="{3339F980-72A0-4BCD-8FBA-92A891CE51AE}"/>
    <dgm:cxn modelId="{D0B7A423-40FC-46A7-BFC9-4E95ACBF3CEF}" type="presOf" srcId="{6D52C385-F15C-40C8-96B4-530AC738FE12}" destId="{3D2B9113-2842-40E7-B269-C0E15B66F903}" srcOrd="0" destOrd="2" presId="urn:microsoft.com/office/officeart/2005/8/layout/vList5"/>
    <dgm:cxn modelId="{830B9BBE-96C1-4ADD-8F2D-FD25D2234251}" srcId="{E7CC0B98-575C-4677-9A3C-D021B69DDC8D}" destId="{1D04DE0F-08BD-4F02-8C18-60432386C718}" srcOrd="1" destOrd="0" parTransId="{E0F2F93A-61CB-4B92-8961-50DB3A27DC4A}" sibTransId="{92841B56-C1BA-4BA0-9F64-93023DBAC563}"/>
    <dgm:cxn modelId="{FE95B4F7-AF1B-41D4-A7D4-E17FC8331326}" type="presOf" srcId="{C15E511E-C634-4DA2-B545-1267266E8D32}" destId="{89BD7D66-8843-4621-86D3-DA6043A5AA87}" srcOrd="0" destOrd="2" presId="urn:microsoft.com/office/officeart/2005/8/layout/vList5"/>
    <dgm:cxn modelId="{C52D6D86-E7DD-4EFF-B571-70CE83E49416}" srcId="{2304F3EE-D23E-4B8A-A96F-5F897BF2D791}" destId="{183F1A45-5DE1-4D26-9BB9-99B67DAF26EE}" srcOrd="2" destOrd="0" parTransId="{42E8F64B-F397-47C5-941C-C7CCBAD881C4}" sibTransId="{1B90475C-70BB-42C2-ADED-887E2A1D350B}"/>
    <dgm:cxn modelId="{8FDAD2C4-51C6-478A-9436-1033092CB453}" type="presOf" srcId="{64362878-98F6-484B-881B-37A5D8AAF3AE}" destId="{89BD7D66-8843-4621-86D3-DA6043A5AA87}" srcOrd="0" destOrd="0" presId="urn:microsoft.com/office/officeart/2005/8/layout/vList5"/>
    <dgm:cxn modelId="{233241D0-F8FA-4951-8754-0348A71D2126}" type="presOf" srcId="{E7CC0B98-575C-4677-9A3C-D021B69DDC8D}" destId="{34FC1E67-395A-45DA-9F03-BF3914A6C836}" srcOrd="0" destOrd="0" presId="urn:microsoft.com/office/officeart/2005/8/layout/vList5"/>
    <dgm:cxn modelId="{9FEDC9DE-7AB6-4B88-BB2E-33E2492921E0}" srcId="{CDB3DD1D-D74F-48FE-9F75-6D3C4F3C09C0}" destId="{139E85A7-004A-48A4-BC2A-C669FC4B93D8}" srcOrd="0" destOrd="0" parTransId="{8732777E-DA89-4FBF-B7EA-9890056ED46A}" sibTransId="{0E835320-F907-4215-8D85-D4A1E0450512}"/>
    <dgm:cxn modelId="{CD94700D-5EAE-480A-8EB8-892EDD78F651}" srcId="{183F1A45-5DE1-4D26-9BB9-99B67DAF26EE}" destId="{D4C55D40-E175-4AE6-91E2-89CD55ED0753}" srcOrd="1" destOrd="0" parTransId="{CE818B5F-6ABC-4AD6-A725-87732F90B031}" sibTransId="{7679588F-FE65-46C7-B891-3B55E45AF199}"/>
    <dgm:cxn modelId="{B0DC05D4-5FBD-4816-A755-5C94C16ED264}" type="presOf" srcId="{1D04DE0F-08BD-4F02-8C18-60432386C718}" destId="{89BD7D66-8843-4621-86D3-DA6043A5AA87}" srcOrd="0" destOrd="1" presId="urn:microsoft.com/office/officeart/2005/8/layout/vList5"/>
    <dgm:cxn modelId="{0DCE0B16-1B83-47F9-9710-85FA8066FD92}" srcId="{2304F3EE-D23E-4B8A-A96F-5F897BF2D791}" destId="{CDB3DD1D-D74F-48FE-9F75-6D3C4F3C09C0}" srcOrd="1" destOrd="0" parTransId="{414C0A3F-56C2-43C9-B6DE-68955B88BFA1}" sibTransId="{17FC9364-A9D9-46E2-8C48-60C41C9558F6}"/>
    <dgm:cxn modelId="{C0D0D20D-3E7B-4DD3-A0FE-F579031AD58D}" type="presOf" srcId="{183F1A45-5DE1-4D26-9BB9-99B67DAF26EE}" destId="{45836EC6-AF7D-43A8-906D-3E3017A731B4}" srcOrd="0" destOrd="0" presId="urn:microsoft.com/office/officeart/2005/8/layout/vList5"/>
    <dgm:cxn modelId="{7FBC867C-51D7-43C2-8C94-FCC2DDDC918D}" type="presOf" srcId="{3A00FB74-1D8A-43E0-85BA-95FB2269B8CE}" destId="{3D2B9113-2842-40E7-B269-C0E15B66F903}" srcOrd="0" destOrd="1" presId="urn:microsoft.com/office/officeart/2005/8/layout/vList5"/>
    <dgm:cxn modelId="{C2270EBC-1FAE-440E-94C8-7DA00437EFB6}" type="presOf" srcId="{8E7EA1F4-6879-473E-945D-ED825AFB6787}" destId="{3D2B9113-2842-40E7-B269-C0E15B66F903}" srcOrd="0" destOrd="3" presId="urn:microsoft.com/office/officeart/2005/8/layout/vList5"/>
    <dgm:cxn modelId="{1BC58F28-63EC-4C9F-B374-80DC36A081F3}" type="presOf" srcId="{6BB8B36F-0A9A-4A9A-AF3E-D053925B0D8C}" destId="{7A4D0606-0931-4D67-A5A0-4748CE05561E}" srcOrd="0" destOrd="0" presId="urn:microsoft.com/office/officeart/2005/8/layout/vList5"/>
    <dgm:cxn modelId="{9427D557-59D0-4EBB-9256-F38510C8FF83}" type="presOf" srcId="{139E85A7-004A-48A4-BC2A-C669FC4B93D8}" destId="{3D2B9113-2842-40E7-B269-C0E15B66F903}" srcOrd="0" destOrd="0" presId="urn:microsoft.com/office/officeart/2005/8/layout/vList5"/>
    <dgm:cxn modelId="{2E79944A-CCF1-4CE6-93CA-CEEC7326B8B7}" type="presOf" srcId="{CDB3DD1D-D74F-48FE-9F75-6D3C4F3C09C0}" destId="{1A67B1D3-A705-4ED6-83B9-D53A93C05710}" srcOrd="0" destOrd="0" presId="urn:microsoft.com/office/officeart/2005/8/layout/vList5"/>
    <dgm:cxn modelId="{47546255-BD40-4CF1-9C6D-CDB384F621B5}" type="presParOf" srcId="{78A86B54-AFB8-4BC1-9155-792FAB8A0339}" destId="{DFA8C96A-8883-4F48-8A81-D12DDACEEA93}" srcOrd="0" destOrd="0" presId="urn:microsoft.com/office/officeart/2005/8/layout/vList5"/>
    <dgm:cxn modelId="{D780DA45-CEF6-4606-948A-98B072D8E660}" type="presParOf" srcId="{DFA8C96A-8883-4F48-8A81-D12DDACEEA93}" destId="{34FC1E67-395A-45DA-9F03-BF3914A6C836}" srcOrd="0" destOrd="0" presId="urn:microsoft.com/office/officeart/2005/8/layout/vList5"/>
    <dgm:cxn modelId="{CCD27E69-C16F-4E91-8A06-833468F4028E}" type="presParOf" srcId="{DFA8C96A-8883-4F48-8A81-D12DDACEEA93}" destId="{89BD7D66-8843-4621-86D3-DA6043A5AA87}" srcOrd="1" destOrd="0" presId="urn:microsoft.com/office/officeart/2005/8/layout/vList5"/>
    <dgm:cxn modelId="{3B0A662A-CD8D-4E3B-B071-43E0E07E16F1}" type="presParOf" srcId="{78A86B54-AFB8-4BC1-9155-792FAB8A0339}" destId="{3F45C731-C6A5-4C35-8060-221302023102}" srcOrd="1" destOrd="0" presId="urn:microsoft.com/office/officeart/2005/8/layout/vList5"/>
    <dgm:cxn modelId="{DC4A7656-F1F0-4B74-8C86-143D72F3E39F}" type="presParOf" srcId="{78A86B54-AFB8-4BC1-9155-792FAB8A0339}" destId="{C673B700-909C-4F06-BB69-3A14BD6CF1F4}" srcOrd="2" destOrd="0" presId="urn:microsoft.com/office/officeart/2005/8/layout/vList5"/>
    <dgm:cxn modelId="{3ADF965E-8A0B-429C-896B-111AB3D40B69}" type="presParOf" srcId="{C673B700-909C-4F06-BB69-3A14BD6CF1F4}" destId="{1A67B1D3-A705-4ED6-83B9-D53A93C05710}" srcOrd="0" destOrd="0" presId="urn:microsoft.com/office/officeart/2005/8/layout/vList5"/>
    <dgm:cxn modelId="{E21EA256-73FE-4BA4-B359-BB47DEA546D8}" type="presParOf" srcId="{C673B700-909C-4F06-BB69-3A14BD6CF1F4}" destId="{3D2B9113-2842-40E7-B269-C0E15B66F903}" srcOrd="1" destOrd="0" presId="urn:microsoft.com/office/officeart/2005/8/layout/vList5"/>
    <dgm:cxn modelId="{B32A906A-9A1B-49D8-9D3F-64EB90138C4A}" type="presParOf" srcId="{78A86B54-AFB8-4BC1-9155-792FAB8A0339}" destId="{7E4B67F1-B071-40AC-9392-73C93CD17BAB}" srcOrd="3" destOrd="0" presId="urn:microsoft.com/office/officeart/2005/8/layout/vList5"/>
    <dgm:cxn modelId="{EE41D3AD-5573-4E72-BF80-2285D17EA934}" type="presParOf" srcId="{78A86B54-AFB8-4BC1-9155-792FAB8A0339}" destId="{62333DA7-73FB-4A81-B6B5-E4D7794F0B0E}" srcOrd="4" destOrd="0" presId="urn:microsoft.com/office/officeart/2005/8/layout/vList5"/>
    <dgm:cxn modelId="{C330EB96-42EC-4BB0-ACB1-4F4E8492742E}" type="presParOf" srcId="{62333DA7-73FB-4A81-B6B5-E4D7794F0B0E}" destId="{45836EC6-AF7D-43A8-906D-3E3017A731B4}" srcOrd="0" destOrd="0" presId="urn:microsoft.com/office/officeart/2005/8/layout/vList5"/>
    <dgm:cxn modelId="{CE5447C9-7C33-4A33-805A-747017EA70C3}" type="presParOf" srcId="{62333DA7-73FB-4A81-B6B5-E4D7794F0B0E}" destId="{7A4D0606-0931-4D67-A5A0-4748CE0556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20B1B8-4CC1-4611-B575-3C20B5FB8E70}">
      <dsp:nvSpPr>
        <dsp:cNvPr id="0" name=""/>
        <dsp:cNvSpPr/>
      </dsp:nvSpPr>
      <dsp:spPr>
        <a:xfrm rot="5400000">
          <a:off x="-65600" y="99779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20EAC-B63E-4076-BCE2-D3EB5DDC33DC}">
      <dsp:nvSpPr>
        <dsp:cNvPr id="0" name=""/>
        <dsp:cNvSpPr/>
      </dsp:nvSpPr>
      <dsp:spPr>
        <a:xfrm>
          <a:off x="290929" y="69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Тематичні папки</a:t>
          </a:r>
          <a:endParaRPr lang="ru-RU" sz="2100" kern="1200" dirty="0"/>
        </a:p>
      </dsp:txBody>
      <dsp:txXfrm>
        <a:off x="290929" y="694"/>
        <a:ext cx="2089546" cy="1253728"/>
      </dsp:txXfrm>
    </dsp:sp>
    <dsp:sp modelId="{1D6E3AC3-6414-41AA-BA03-9DB7BC36BBB1}">
      <dsp:nvSpPr>
        <dsp:cNvPr id="0" name=""/>
        <dsp:cNvSpPr/>
      </dsp:nvSpPr>
      <dsp:spPr>
        <a:xfrm rot="5400000">
          <a:off x="-65600" y="256495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CB26E-2E2D-4FE0-999D-B4B470334017}">
      <dsp:nvSpPr>
        <dsp:cNvPr id="0" name=""/>
        <dsp:cNvSpPr/>
      </dsp:nvSpPr>
      <dsp:spPr>
        <a:xfrm>
          <a:off x="290929" y="156785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Книжкові виставки</a:t>
          </a:r>
          <a:endParaRPr lang="ru-RU" sz="2100" kern="1200" dirty="0"/>
        </a:p>
      </dsp:txBody>
      <dsp:txXfrm>
        <a:off x="290929" y="1567854"/>
        <a:ext cx="2089546" cy="1253728"/>
      </dsp:txXfrm>
    </dsp:sp>
    <dsp:sp modelId="{CC02300F-1881-4093-9E42-D5924D68F778}">
      <dsp:nvSpPr>
        <dsp:cNvPr id="0" name=""/>
        <dsp:cNvSpPr/>
      </dsp:nvSpPr>
      <dsp:spPr>
        <a:xfrm>
          <a:off x="717979" y="3348539"/>
          <a:ext cx="2769956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55622-4032-45CB-93B4-43BBCC2C2830}">
      <dsp:nvSpPr>
        <dsp:cNvPr id="0" name=""/>
        <dsp:cNvSpPr/>
      </dsp:nvSpPr>
      <dsp:spPr>
        <a:xfrm>
          <a:off x="290929" y="313501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Періодичні видання</a:t>
          </a:r>
          <a:endParaRPr lang="ru-RU" sz="2100" kern="1200" dirty="0"/>
        </a:p>
      </dsp:txBody>
      <dsp:txXfrm>
        <a:off x="290929" y="3135014"/>
        <a:ext cx="2089546" cy="1253728"/>
      </dsp:txXfrm>
    </dsp:sp>
    <dsp:sp modelId="{A4C0796E-E168-4926-951A-64EC7329EF96}">
      <dsp:nvSpPr>
        <dsp:cNvPr id="0" name=""/>
        <dsp:cNvSpPr/>
      </dsp:nvSpPr>
      <dsp:spPr>
        <a:xfrm rot="16200000">
          <a:off x="2713496" y="256495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C05BB-45D4-41BC-A2D1-212FEADA2976}">
      <dsp:nvSpPr>
        <dsp:cNvPr id="0" name=""/>
        <dsp:cNvSpPr/>
      </dsp:nvSpPr>
      <dsp:spPr>
        <a:xfrm>
          <a:off x="3070026" y="313501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Довідкові видання</a:t>
          </a:r>
          <a:endParaRPr lang="ru-RU" sz="2100" kern="1200" dirty="0"/>
        </a:p>
      </dsp:txBody>
      <dsp:txXfrm>
        <a:off x="3070026" y="3135014"/>
        <a:ext cx="2089546" cy="1253728"/>
      </dsp:txXfrm>
    </dsp:sp>
    <dsp:sp modelId="{8FD0B12F-B54C-4EB2-802E-3DA730EBCF02}">
      <dsp:nvSpPr>
        <dsp:cNvPr id="0" name=""/>
        <dsp:cNvSpPr/>
      </dsp:nvSpPr>
      <dsp:spPr>
        <a:xfrm rot="16200000">
          <a:off x="2713496" y="99779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56904-6692-4AE6-BBDA-37E2AD6D645C}">
      <dsp:nvSpPr>
        <dsp:cNvPr id="0" name=""/>
        <dsp:cNvSpPr/>
      </dsp:nvSpPr>
      <dsp:spPr>
        <a:xfrm>
          <a:off x="3070026" y="156785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Літературно – музичні години</a:t>
          </a:r>
          <a:endParaRPr lang="ru-RU" sz="2100" kern="1200" dirty="0"/>
        </a:p>
      </dsp:txBody>
      <dsp:txXfrm>
        <a:off x="3070026" y="1567854"/>
        <a:ext cx="2089546" cy="1253728"/>
      </dsp:txXfrm>
    </dsp:sp>
    <dsp:sp modelId="{7161FD89-3F19-4C35-8687-E6EDB41C5FB8}">
      <dsp:nvSpPr>
        <dsp:cNvPr id="0" name=""/>
        <dsp:cNvSpPr/>
      </dsp:nvSpPr>
      <dsp:spPr>
        <a:xfrm>
          <a:off x="3497076" y="214219"/>
          <a:ext cx="2769956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2369F-B5EF-4C4F-898C-8A35E485C304}">
      <dsp:nvSpPr>
        <dsp:cNvPr id="0" name=""/>
        <dsp:cNvSpPr/>
      </dsp:nvSpPr>
      <dsp:spPr>
        <a:xfrm>
          <a:off x="3070026" y="69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Інформаційні вісники</a:t>
          </a:r>
          <a:endParaRPr lang="ru-RU" sz="2100" kern="1200" dirty="0"/>
        </a:p>
      </dsp:txBody>
      <dsp:txXfrm>
        <a:off x="3070026" y="694"/>
        <a:ext cx="2089546" cy="1253728"/>
      </dsp:txXfrm>
    </dsp:sp>
    <dsp:sp modelId="{FEEB866D-82B6-418C-BCE6-15C35E81F993}">
      <dsp:nvSpPr>
        <dsp:cNvPr id="0" name=""/>
        <dsp:cNvSpPr/>
      </dsp:nvSpPr>
      <dsp:spPr>
        <a:xfrm rot="5400000">
          <a:off x="5492593" y="99779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B0D30-3B47-4C9F-8BF5-344A34D2A5CD}">
      <dsp:nvSpPr>
        <dsp:cNvPr id="0" name=""/>
        <dsp:cNvSpPr/>
      </dsp:nvSpPr>
      <dsp:spPr>
        <a:xfrm>
          <a:off x="5849123" y="69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Рекомендовані списки літератури</a:t>
          </a:r>
          <a:endParaRPr lang="ru-RU" sz="2100" kern="1200" dirty="0"/>
        </a:p>
      </dsp:txBody>
      <dsp:txXfrm>
        <a:off x="5849123" y="694"/>
        <a:ext cx="2089546" cy="1253728"/>
      </dsp:txXfrm>
    </dsp:sp>
    <dsp:sp modelId="{47F968CE-5E47-497A-864E-4F6E9A46B81B}">
      <dsp:nvSpPr>
        <dsp:cNvPr id="0" name=""/>
        <dsp:cNvSpPr/>
      </dsp:nvSpPr>
      <dsp:spPr>
        <a:xfrm rot="5400000">
          <a:off x="5492593" y="2564959"/>
          <a:ext cx="1558019" cy="18805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773D9-BA51-453C-A84E-2E67910899C4}">
      <dsp:nvSpPr>
        <dsp:cNvPr id="0" name=""/>
        <dsp:cNvSpPr/>
      </dsp:nvSpPr>
      <dsp:spPr>
        <a:xfrm>
          <a:off x="5849123" y="156785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Бібліотечні уроки</a:t>
          </a:r>
          <a:endParaRPr lang="ru-RU" sz="2100" kern="1200" dirty="0"/>
        </a:p>
      </dsp:txBody>
      <dsp:txXfrm>
        <a:off x="5849123" y="1567854"/>
        <a:ext cx="2089546" cy="1253728"/>
      </dsp:txXfrm>
    </dsp:sp>
    <dsp:sp modelId="{03A76B37-9455-4C21-A5C8-4B850EE1995C}">
      <dsp:nvSpPr>
        <dsp:cNvPr id="0" name=""/>
        <dsp:cNvSpPr/>
      </dsp:nvSpPr>
      <dsp:spPr>
        <a:xfrm>
          <a:off x="5849123" y="3135014"/>
          <a:ext cx="2089546" cy="125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Тематичні картотеки</a:t>
          </a:r>
          <a:endParaRPr lang="ru-RU" sz="2100" kern="1200" dirty="0"/>
        </a:p>
      </dsp:txBody>
      <dsp:txXfrm>
        <a:off x="5849123" y="3135014"/>
        <a:ext cx="2089546" cy="12537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BD7D66-8843-4621-86D3-DA6043A5AA87}">
      <dsp:nvSpPr>
        <dsp:cNvPr id="0" name=""/>
        <dsp:cNvSpPr/>
      </dsp:nvSpPr>
      <dsp:spPr>
        <a:xfrm rot="5400000">
          <a:off x="4959476" y="-1840122"/>
          <a:ext cx="121162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картотеки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рекомендаційні списки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бібліографічні огляди</a:t>
          </a:r>
          <a:endParaRPr lang="ru-RU" sz="2000" kern="1200" dirty="0"/>
        </a:p>
      </dsp:txBody>
      <dsp:txXfrm rot="5400000">
        <a:off x="4959476" y="-1840122"/>
        <a:ext cx="1211620" cy="5266944"/>
      </dsp:txXfrm>
    </dsp:sp>
    <dsp:sp modelId="{34FC1E67-395A-45DA-9F03-BF3914A6C836}">
      <dsp:nvSpPr>
        <dsp:cNvPr id="0" name=""/>
        <dsp:cNvSpPr/>
      </dsp:nvSpPr>
      <dsp:spPr>
        <a:xfrm>
          <a:off x="0" y="1882"/>
          <a:ext cx="2962656" cy="1735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групове</a:t>
          </a:r>
          <a:endParaRPr lang="ru-RU" sz="2800" kern="1200" dirty="0"/>
        </a:p>
      </dsp:txBody>
      <dsp:txXfrm>
        <a:off x="0" y="1882"/>
        <a:ext cx="2962656" cy="1735248"/>
      </dsp:txXfrm>
    </dsp:sp>
    <dsp:sp modelId="{3D2B9113-2842-40E7-B269-C0E15B66F903}">
      <dsp:nvSpPr>
        <dsp:cNvPr id="0" name=""/>
        <dsp:cNvSpPr/>
      </dsp:nvSpPr>
      <dsp:spPr>
        <a:xfrm rot="5400000">
          <a:off x="4688908" y="-6592"/>
          <a:ext cx="1819581" cy="52618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інформування адміністрації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інформування керівників </a:t>
          </a:r>
          <a:r>
            <a:rPr lang="uk-UA" sz="2000" kern="1200" dirty="0" err="1" smtClean="0"/>
            <a:t>МО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інформування вчителів, які атестуються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інформування вчителів-учасників різноманітних конкурсів</a:t>
          </a:r>
          <a:endParaRPr lang="ru-RU" sz="2000" kern="1200" dirty="0"/>
        </a:p>
      </dsp:txBody>
      <dsp:txXfrm rot="5400000">
        <a:off x="4688908" y="-6592"/>
        <a:ext cx="1819581" cy="5261800"/>
      </dsp:txXfrm>
    </dsp:sp>
    <dsp:sp modelId="{1A67B1D3-A705-4ED6-83B9-D53A93C05710}">
      <dsp:nvSpPr>
        <dsp:cNvPr id="0" name=""/>
        <dsp:cNvSpPr/>
      </dsp:nvSpPr>
      <dsp:spPr>
        <a:xfrm>
          <a:off x="0" y="1866059"/>
          <a:ext cx="2959762" cy="1735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індивідуальне</a:t>
          </a:r>
          <a:endParaRPr lang="ru-RU" sz="2800" kern="1200" dirty="0"/>
        </a:p>
      </dsp:txBody>
      <dsp:txXfrm>
        <a:off x="0" y="1866059"/>
        <a:ext cx="2959762" cy="1735248"/>
      </dsp:txXfrm>
    </dsp:sp>
    <dsp:sp modelId="{7A4D0606-0931-4D67-A5A0-4748CE05561E}">
      <dsp:nvSpPr>
        <dsp:cNvPr id="0" name=""/>
        <dsp:cNvSpPr/>
      </dsp:nvSpPr>
      <dsp:spPr>
        <a:xfrm rot="5400000">
          <a:off x="4804424" y="1801567"/>
          <a:ext cx="1583407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випуск інформаційних бюлетенів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ознайомлення з  новими підручниками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книжкові виставки</a:t>
          </a:r>
          <a:endParaRPr lang="ru-RU" sz="2000" kern="1200" dirty="0"/>
        </a:p>
      </dsp:txBody>
      <dsp:txXfrm rot="5400000">
        <a:off x="4804424" y="1801567"/>
        <a:ext cx="1583407" cy="5266944"/>
      </dsp:txXfrm>
    </dsp:sp>
    <dsp:sp modelId="{45836EC6-AF7D-43A8-906D-3E3017A731B4}">
      <dsp:nvSpPr>
        <dsp:cNvPr id="0" name=""/>
        <dsp:cNvSpPr/>
      </dsp:nvSpPr>
      <dsp:spPr>
        <a:xfrm>
          <a:off x="0" y="3730237"/>
          <a:ext cx="2962656" cy="1735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масове</a:t>
          </a:r>
          <a:endParaRPr lang="ru-RU" sz="2800" kern="1200" dirty="0"/>
        </a:p>
      </dsp:txBody>
      <dsp:txXfrm>
        <a:off x="0" y="3730237"/>
        <a:ext cx="2962656" cy="1735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23F87E-BD55-4156-9200-2E6C04B0A067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03D44F-3B85-44D5-B2E5-40903F111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3D44F-3B85-44D5-B2E5-40903F11139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9239-6C6F-4785-B556-475A13517985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548FC-9BD0-45D0-A827-D7865FDF5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1534-90E5-404C-992C-4449680CCC01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9E50C-AF41-4660-859D-16C3D26C3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F7C33-3663-40C4-9522-A2B3589B8402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45A3-6B1E-4A5B-A9B7-F7FA612F6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AC8C1-8876-425B-A636-B556528EAE63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8419-0A43-4B73-AAB0-CB3D28439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FF733-F47B-418D-94C7-FD9B418BA13F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E96B9-82B3-4C1D-BAEE-33A3CC135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D60D-A16F-4FDA-BA17-A0445A4F8D86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4006F-2398-40C8-BB51-CC2773DB6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9F718-A757-4EBD-AE99-494C2B785273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5AC0-2B42-425D-98AD-B0A45E83C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41501-E6AB-4E77-93F0-BDC7223DD0B2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C83F-D026-4216-9701-B62D5A1032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BDB35-0322-4725-98A7-CC785961BB0F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740F-C76F-4AB9-92F2-7810B0670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9AEB-9862-4E92-A5D1-8867142BF807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0661-42BC-4F5D-B5D7-F65B3D3EB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D74B-05D4-4F8F-9DDA-C4871AD25615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F2438-FAE1-4BBA-A6BD-98D7DB1C3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F83FC0-B26C-4238-85F6-9C821B46FDDB}" type="datetimeFigureOut">
              <a:rPr lang="ru-RU"/>
              <a:pPr>
                <a:defRPr/>
              </a:pPr>
              <a:t>21.09.2022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F08838-69B6-48F8-8F16-CF3DB54D6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96" r:id="rId9"/>
    <p:sldLayoutId id="2147483687" r:id="rId10"/>
    <p:sldLayoutId id="2147483686" r:id="rId11"/>
  </p:sldLayoutIdLst>
  <p:transition spd="slow" advTm="5000">
    <p:strips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785794"/>
            <a:ext cx="7851648" cy="200026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i="1" dirty="0" smtClean="0"/>
              <a:t>ПОРТФОЛІО</a:t>
            </a:r>
            <a:endParaRPr lang="ru-RU" i="1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2708920"/>
            <a:ext cx="4608512" cy="2904728"/>
          </a:xfrm>
        </p:spPr>
        <p:txBody>
          <a:bodyPr/>
          <a:lstStyle/>
          <a:p>
            <a:pPr marR="0" eaLnBrk="1" hangingPunct="1"/>
            <a:r>
              <a:rPr lang="uk-UA" b="1" i="1" dirty="0" smtClean="0"/>
              <a:t> бібліотекаря</a:t>
            </a:r>
          </a:p>
          <a:p>
            <a:pPr marR="0" eaLnBrk="1" hangingPunct="1"/>
            <a:r>
              <a:rPr lang="uk-UA" b="1" i="1" dirty="0" err="1" smtClean="0"/>
              <a:t>Костилівського</a:t>
            </a:r>
            <a:r>
              <a:rPr lang="uk-UA" b="1" i="1" dirty="0" smtClean="0"/>
              <a:t> закладу загальної середньої освіти </a:t>
            </a:r>
          </a:p>
          <a:p>
            <a:pPr marR="0" eaLnBrk="1" hangingPunct="1"/>
            <a:r>
              <a:rPr lang="uk-UA" b="1" i="1" dirty="0" smtClean="0"/>
              <a:t>ЗОШ І-ІІІ ст. </a:t>
            </a:r>
          </a:p>
          <a:p>
            <a:pPr marR="0" eaLnBrk="1" hangingPunct="1"/>
            <a:r>
              <a:rPr lang="uk-UA" b="1" i="1" dirty="0" smtClean="0"/>
              <a:t> </a:t>
            </a:r>
            <a:endParaRPr lang="ru-RU" b="1" i="1" dirty="0" smtClean="0"/>
          </a:p>
        </p:txBody>
      </p:sp>
      <p:pic>
        <p:nvPicPr>
          <p:cNvPr id="4" name="Рисунок 3" descr="Hydrang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4071934" cy="45720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500688" y="5500688"/>
            <a:ext cx="334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i="1">
                <a:latin typeface="Constantia" pitchFamily="18" charset="0"/>
              </a:rPr>
              <a:t>Штечук Надії Іванівни</a:t>
            </a:r>
            <a:endParaRPr lang="ru-RU" sz="2400" i="1"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857500" y="1785938"/>
            <a:ext cx="3143250" cy="2000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Основні функції       бібліотеки</a:t>
            </a:r>
            <a:endParaRPr lang="ru-RU" sz="2400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0" y="500063"/>
            <a:ext cx="2271713" cy="1041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Навчальна</a:t>
            </a:r>
            <a:r>
              <a:rPr lang="uk-UA" dirty="0"/>
              <a:t>  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786563" y="500063"/>
            <a:ext cx="2357437" cy="10001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Самоосвітня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0" y="2500313"/>
            <a:ext cx="2428875" cy="10715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Інтелектуальна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57188" y="4429125"/>
            <a:ext cx="2914650" cy="10001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Інформаційна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071813" y="0"/>
            <a:ext cx="2928937" cy="12144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Культурологічна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357938" y="2357438"/>
            <a:ext cx="2571750" cy="1143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Виховна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786438" y="4357688"/>
            <a:ext cx="2857500" cy="8985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Розвиваюча</a:t>
            </a:r>
            <a:r>
              <a:rPr lang="uk-UA" dirty="0"/>
              <a:t>  </a:t>
            </a:r>
            <a:endParaRPr lang="ru-RU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3429000" y="5429250"/>
            <a:ext cx="2500313" cy="1041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Пізнавальна</a:t>
            </a:r>
            <a:r>
              <a:rPr lang="uk-UA" dirty="0"/>
              <a:t> </a:t>
            </a:r>
            <a:endParaRPr lang="ru-RU" dirty="0"/>
          </a:p>
        </p:txBody>
      </p:sp>
      <p:cxnSp>
        <p:nvCxnSpPr>
          <p:cNvPr id="29" name="Прямая соединительная линия 28"/>
          <p:cNvCxnSpPr>
            <a:stCxn id="6" idx="0"/>
          </p:cNvCxnSpPr>
          <p:nvPr/>
        </p:nvCxnSpPr>
        <p:spPr>
          <a:xfrm rot="5400000" flipH="1" flipV="1">
            <a:off x="4143375" y="1500188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endCxn id="6" idx="2"/>
          </p:cNvCxnSpPr>
          <p:nvPr/>
        </p:nvCxnSpPr>
        <p:spPr>
          <a:xfrm>
            <a:off x="2428875" y="2786063"/>
            <a:ext cx="4286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6" idx="3"/>
            <a:endCxn id="17" idx="0"/>
          </p:cNvCxnSpPr>
          <p:nvPr/>
        </p:nvCxnSpPr>
        <p:spPr>
          <a:xfrm rot="5400000">
            <a:off x="2097881" y="3209132"/>
            <a:ext cx="936625" cy="1503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6" idx="7"/>
            <a:endCxn id="13" idx="2"/>
          </p:cNvCxnSpPr>
          <p:nvPr/>
        </p:nvCxnSpPr>
        <p:spPr>
          <a:xfrm rot="5400000" flipH="1" flipV="1">
            <a:off x="6463506" y="577057"/>
            <a:ext cx="579437" cy="2425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6" idx="5"/>
            <a:endCxn id="20" idx="0"/>
          </p:cNvCxnSpPr>
          <p:nvPr/>
        </p:nvCxnSpPr>
        <p:spPr>
          <a:xfrm rot="16200000" flipH="1">
            <a:off x="5945188" y="3087687"/>
            <a:ext cx="865188" cy="1674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stCxn id="21" idx="0"/>
          </p:cNvCxnSpPr>
          <p:nvPr/>
        </p:nvCxnSpPr>
        <p:spPr>
          <a:xfrm rot="5400000" flipH="1" flipV="1">
            <a:off x="4857750" y="5251450"/>
            <a:ext cx="1588" cy="357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stCxn id="6" idx="1"/>
            <a:endCxn id="14" idx="3"/>
          </p:cNvCxnSpPr>
          <p:nvPr/>
        </p:nvCxnSpPr>
        <p:spPr>
          <a:xfrm rot="16200000" flipV="1">
            <a:off x="2265363" y="1027113"/>
            <a:ext cx="1058862" cy="1046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rot="5400000">
            <a:off x="3571081" y="4572794"/>
            <a:ext cx="1857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6" idx="6"/>
            <a:endCxn id="19" idx="1"/>
          </p:cNvCxnSpPr>
          <p:nvPr/>
        </p:nvCxnSpPr>
        <p:spPr>
          <a:xfrm>
            <a:off x="6000750" y="2786063"/>
            <a:ext cx="357188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6" idx="4"/>
            <a:endCxn id="6" idx="4"/>
          </p:cNvCxnSpPr>
          <p:nvPr/>
        </p:nvCxnSpPr>
        <p:spPr>
          <a:xfrm rot="5400000">
            <a:off x="4429125" y="3786188"/>
            <a:ext cx="15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2357438" y="0"/>
            <a:ext cx="5792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chemeClr val="bg1"/>
                </a:solidFill>
                <a:latin typeface="Constantia" pitchFamily="18" charset="0"/>
              </a:rPr>
              <a:t>СТРУКТУРА  ПОШУКУ  ІНФОРМАЦІЇ</a:t>
            </a:r>
            <a:endParaRPr lang="ru-RU" sz="2400" b="1">
              <a:solidFill>
                <a:schemeClr val="bg1"/>
              </a:solidFill>
              <a:latin typeface="Constant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625" y="357188"/>
          <a:ext cx="2054982" cy="1005840"/>
        </p:xfrm>
        <a:graphic>
          <a:graphicData uri="http://schemas.openxmlformats.org/drawingml/2006/table">
            <a:tbl>
              <a:tblPr/>
              <a:tblGrid>
                <a:gridCol w="2054982"/>
              </a:tblGrid>
              <a:tr h="928694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Довідково-інформаційний апарат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143250" y="428625"/>
          <a:ext cx="1968378" cy="604911"/>
        </p:xfrm>
        <a:graphic>
          <a:graphicData uri="http://schemas.openxmlformats.org/drawingml/2006/table">
            <a:tbl>
              <a:tblPr/>
              <a:tblGrid>
                <a:gridCol w="1968378"/>
              </a:tblGrid>
              <a:tr h="60491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Бібліотека</a:t>
                      </a:r>
                      <a:r>
                        <a:rPr lang="uk-UA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625" y="1500188"/>
          <a:ext cx="2040915" cy="701040"/>
        </p:xfrm>
        <a:graphic>
          <a:graphicData uri="http://schemas.openxmlformats.org/drawingml/2006/table">
            <a:tbl>
              <a:tblPr/>
              <a:tblGrid>
                <a:gridCol w="2040915"/>
              </a:tblGrid>
              <a:tr h="337624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Бібліотечні каталоги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2285992"/>
          <a:ext cx="428628" cy="2071702"/>
        </p:xfrm>
        <a:graphic>
          <a:graphicData uri="http://schemas.openxmlformats.org/drawingml/2006/table">
            <a:tbl>
              <a:tblPr/>
              <a:tblGrid>
                <a:gridCol w="428628"/>
              </a:tblGrid>
              <a:tr h="207170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Абетковий</a:t>
                      </a:r>
                      <a:endParaRPr lang="uk-UA" sz="20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uk-UA" sz="1600" baseline="0" dirty="0" smtClean="0"/>
                        <a:t>і</a:t>
                      </a:r>
                    </a:p>
                    <a:p>
                      <a:r>
                        <a:rPr lang="uk-UA" sz="1600" baseline="0" dirty="0" err="1" smtClean="0"/>
                        <a:t>тний</a:t>
                      </a:r>
                      <a:r>
                        <a:rPr lang="uk-UA" baseline="0" dirty="0" smtClean="0"/>
                        <a:t>    </a:t>
                      </a:r>
                      <a:endParaRPr lang="ru-RU" dirty="0"/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85918" y="2285992"/>
          <a:ext cx="457200" cy="2071702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207170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Систематичний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143250" y="1214438"/>
          <a:ext cx="1983544" cy="701040"/>
        </p:xfrm>
        <a:graphic>
          <a:graphicData uri="http://schemas.openxmlformats.org/drawingml/2006/table">
            <a:tbl>
              <a:tblPr/>
              <a:tblGrid>
                <a:gridCol w="1983544"/>
              </a:tblGrid>
              <a:tr h="379828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Книжковий фонд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143250" y="2071688"/>
          <a:ext cx="2000264" cy="701040"/>
        </p:xfrm>
        <a:graphic>
          <a:graphicData uri="http://schemas.openxmlformats.org/drawingml/2006/table">
            <a:tbl>
              <a:tblPr/>
              <a:tblGrid>
                <a:gridCol w="2000264"/>
              </a:tblGrid>
              <a:tr h="519187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Книжкові виставки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143250" y="2857500"/>
          <a:ext cx="2000264" cy="701040"/>
        </p:xfrm>
        <a:graphic>
          <a:graphicData uri="http://schemas.openxmlformats.org/drawingml/2006/table">
            <a:tbl>
              <a:tblPr/>
              <a:tblGrid>
                <a:gridCol w="2000264"/>
              </a:tblGrid>
              <a:tr h="40796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Тематичні полиці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143250" y="3714750"/>
          <a:ext cx="2000264" cy="701040"/>
        </p:xfrm>
        <a:graphic>
          <a:graphicData uri="http://schemas.openxmlformats.org/drawingml/2006/table">
            <a:tbl>
              <a:tblPr/>
              <a:tblGrid>
                <a:gridCol w="2000264"/>
              </a:tblGrid>
              <a:tr h="35169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Огляди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літератури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143250" y="4572000"/>
          <a:ext cx="2000264" cy="701040"/>
        </p:xfrm>
        <a:graphic>
          <a:graphicData uri="http://schemas.openxmlformats.org/drawingml/2006/table">
            <a:tbl>
              <a:tblPr/>
              <a:tblGrid>
                <a:gridCol w="2000264"/>
              </a:tblGrid>
              <a:tr h="337625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Періодичні видання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786438" y="428625"/>
          <a:ext cx="2461846" cy="640080"/>
        </p:xfrm>
        <a:graphic>
          <a:graphicData uri="http://schemas.openxmlformats.org/drawingml/2006/table">
            <a:tbl>
              <a:tblPr/>
              <a:tblGrid>
                <a:gridCol w="2461846"/>
              </a:tblGrid>
              <a:tr h="506437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chemeClr val="bg1"/>
                          </a:solidFill>
                        </a:rPr>
                        <a:t>Довідково-інформаційний фонд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786438" y="1285875"/>
          <a:ext cx="2428892" cy="396240"/>
        </p:xfrm>
        <a:graphic>
          <a:graphicData uri="http://schemas.openxmlformats.org/drawingml/2006/table">
            <a:tbl>
              <a:tblPr/>
              <a:tblGrid>
                <a:gridCol w="2428892"/>
              </a:tblGrid>
              <a:tr h="323556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Енциклопедії</a:t>
                      </a:r>
                      <a:r>
                        <a:rPr lang="uk-UA" sz="2000" dirty="0" smtClean="0"/>
                        <a:t> 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86438" y="1785938"/>
          <a:ext cx="2428892" cy="396240"/>
        </p:xfrm>
        <a:graphic>
          <a:graphicData uri="http://schemas.openxmlformats.org/drawingml/2006/table">
            <a:tbl>
              <a:tblPr/>
              <a:tblGrid>
                <a:gridCol w="2428892"/>
              </a:tblGrid>
              <a:tr h="142876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Довідники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786438" y="2286000"/>
          <a:ext cx="2428892" cy="396240"/>
        </p:xfrm>
        <a:graphic>
          <a:graphicData uri="http://schemas.openxmlformats.org/drawingml/2006/table">
            <a:tbl>
              <a:tblPr/>
              <a:tblGrid>
                <a:gridCol w="2428892"/>
              </a:tblGrid>
              <a:tr h="35719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Словники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5786438" y="2857500"/>
          <a:ext cx="2428892" cy="701040"/>
        </p:xfrm>
        <a:graphic>
          <a:graphicData uri="http://schemas.openxmlformats.org/drawingml/2006/table">
            <a:tbl>
              <a:tblPr/>
              <a:tblGrid>
                <a:gridCol w="2428892"/>
              </a:tblGrid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Бібліографічні списки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71500" y="4572000"/>
          <a:ext cx="2025748" cy="396240"/>
        </p:xfrm>
        <a:graphic>
          <a:graphicData uri="http://schemas.openxmlformats.org/drawingml/2006/table">
            <a:tbl>
              <a:tblPr/>
              <a:tblGrid>
                <a:gridCol w="2025748"/>
              </a:tblGrid>
              <a:tr h="35169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Картотеки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571472" y="5143512"/>
          <a:ext cx="457200" cy="1714488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1714488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Краєзнавча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285852" y="5143512"/>
          <a:ext cx="450167" cy="1714488"/>
        </p:xfrm>
        <a:graphic>
          <a:graphicData uri="http://schemas.openxmlformats.org/drawingml/2006/table">
            <a:tbl>
              <a:tblPr/>
              <a:tblGrid>
                <a:gridCol w="450167"/>
              </a:tblGrid>
              <a:tr h="1714488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С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К С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928794" y="5143512"/>
          <a:ext cx="589291" cy="1714488"/>
        </p:xfrm>
        <a:graphic>
          <a:graphicData uri="http://schemas.openxmlformats.org/drawingml/2006/table">
            <a:tbl>
              <a:tblPr/>
              <a:tblGrid>
                <a:gridCol w="589291"/>
              </a:tblGrid>
              <a:tr h="1714488">
                <a:tc>
                  <a:txBody>
                    <a:bodyPr/>
                    <a:lstStyle/>
                    <a:p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Підручників </a:t>
                      </a: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3357554" y="5429264"/>
          <a:ext cx="453238" cy="1428736"/>
        </p:xfrm>
        <a:graphic>
          <a:graphicData uri="http://schemas.openxmlformats.org/drawingml/2006/table">
            <a:tbl>
              <a:tblPr/>
              <a:tblGrid>
                <a:gridCol w="453238"/>
              </a:tblGrid>
              <a:tr h="1428736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Газети</a:t>
                      </a:r>
                      <a:r>
                        <a:rPr lang="uk-UA" sz="2000" dirty="0" smtClean="0"/>
                        <a:t> </a:t>
                      </a:r>
                      <a:endParaRPr lang="ru-RU" sz="2000" dirty="0"/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4286248" y="5429264"/>
          <a:ext cx="457200" cy="1428736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1428736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Журнали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5429256" y="3714752"/>
          <a:ext cx="804510" cy="3143248"/>
        </p:xfrm>
        <a:graphic>
          <a:graphicData uri="http://schemas.openxmlformats.org/drawingml/2006/table">
            <a:tbl>
              <a:tblPr/>
              <a:tblGrid>
                <a:gridCol w="804510"/>
              </a:tblGrid>
              <a:tr h="3143248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Рекомендаційні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покажчики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6500826" y="3714752"/>
          <a:ext cx="457200" cy="3143248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3143248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Анотовані списки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7143768" y="3714752"/>
          <a:ext cx="714380" cy="3143248"/>
        </p:xfrm>
        <a:graphic>
          <a:graphicData uri="http://schemas.openxmlformats.org/drawingml/2006/table">
            <a:tbl>
              <a:tblPr/>
              <a:tblGrid>
                <a:gridCol w="714380"/>
              </a:tblGrid>
              <a:tr h="3143248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bg1"/>
                          </a:solidFill>
                        </a:rPr>
                        <a:t>Інформаційні</a:t>
                      </a:r>
                      <a:r>
                        <a:rPr lang="uk-UA" sz="2000" baseline="0" dirty="0" smtClean="0">
                          <a:solidFill>
                            <a:schemeClr val="bg1"/>
                          </a:solidFill>
                        </a:rPr>
                        <a:t> листки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8143900" y="3714752"/>
          <a:ext cx="773723" cy="3143248"/>
        </p:xfrm>
        <a:graphic>
          <a:graphicData uri="http://schemas.openxmlformats.org/drawingml/2006/table">
            <a:tbl>
              <a:tblPr/>
              <a:tblGrid>
                <a:gridCol w="773723"/>
              </a:tblGrid>
              <a:tr h="3143248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Рекомендаційні списки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5" name="Прямая соединительная линия 34"/>
          <p:cNvCxnSpPr/>
          <p:nvPr/>
        </p:nvCxnSpPr>
        <p:spPr>
          <a:xfrm rot="10800000">
            <a:off x="2500313" y="714375"/>
            <a:ext cx="7858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821532" y="2250281"/>
            <a:ext cx="3929062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5072063" y="714375"/>
            <a:ext cx="642937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5400000">
            <a:off x="1320800" y="139223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>
            <a:off x="1320800" y="139223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5400000">
            <a:off x="1963738" y="2249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5400000" flipH="1" flipV="1">
            <a:off x="714375" y="2286000"/>
            <a:ext cx="142875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>
            <a:off x="820738" y="2249488"/>
            <a:ext cx="71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rot="5400000">
            <a:off x="713581" y="5001419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1427956" y="507285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5400000">
            <a:off x="2142331" y="507285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16200000" flipH="1">
            <a:off x="3929062" y="1071563"/>
            <a:ext cx="214313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5400000">
            <a:off x="3963988" y="2035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rot="5400000">
            <a:off x="4035425" y="2820988"/>
            <a:ext cx="71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rot="5400000">
            <a:off x="3999706" y="364410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5400000">
            <a:off x="3999706" y="450135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5400000">
            <a:off x="3463926" y="539432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rot="5400000">
            <a:off x="4428331" y="535860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rot="5400000">
            <a:off x="6894513" y="117792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rot="5400000">
            <a:off x="6930231" y="1713707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rot="5400000">
            <a:off x="6930231" y="2213769"/>
            <a:ext cx="1428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rot="5400000">
            <a:off x="7001669" y="2785269"/>
            <a:ext cx="1428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rot="5400000">
            <a:off x="5858669" y="3644107"/>
            <a:ext cx="1428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rot="5400000">
            <a:off x="6608763" y="367982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rot="5400000">
            <a:off x="7394576" y="367982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rot="5400000">
            <a:off x="8108951" y="367982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 rot="10800000" flipV="1">
            <a:off x="2500313" y="715963"/>
            <a:ext cx="642937" cy="69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V="1">
            <a:off x="5143500" y="714375"/>
            <a:ext cx="642938" cy="714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 rot="5400000">
            <a:off x="821532" y="2393156"/>
            <a:ext cx="3929062" cy="7143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/>
          <p:cNvCxnSpPr/>
          <p:nvPr/>
        </p:nvCxnSpPr>
        <p:spPr>
          <a:xfrm rot="5400000" flipH="1" flipV="1">
            <a:off x="2392363" y="4608513"/>
            <a:ext cx="71437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25" y="428625"/>
            <a:ext cx="6643688" cy="4619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 smtClean="0">
                <a:latin typeface="+mn-lt"/>
              </a:rPr>
              <a:t>ІНФОРМАЦІЙНЕ </a:t>
            </a:r>
            <a:r>
              <a:rPr lang="uk-UA" sz="2400" dirty="0">
                <a:latin typeface="+mn-lt"/>
              </a:rPr>
              <a:t>ОБСЛУГОВУВАННЯ УЧНІВ</a:t>
            </a:r>
            <a:endParaRPr lang="ru-RU" sz="2400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3125" y="1143000"/>
          <a:ext cx="5092505" cy="464234"/>
        </p:xfrm>
        <a:graphic>
          <a:graphicData uri="http://schemas.openxmlformats.org/drawingml/2006/table">
            <a:tbl>
              <a:tblPr/>
              <a:tblGrid>
                <a:gridCol w="5092505"/>
              </a:tblGrid>
              <a:tr h="464234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2400" dirty="0" smtClean="0">
                          <a:solidFill>
                            <a:schemeClr val="bg1"/>
                          </a:solidFill>
                        </a:rPr>
                        <a:t>БІБЛІОТЕКА</a:t>
                      </a:r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928802"/>
          <a:ext cx="422031" cy="4286280"/>
        </p:xfrm>
        <a:graphic>
          <a:graphicData uri="http://schemas.openxmlformats.org/drawingml/2006/table">
            <a:tbl>
              <a:tblPr/>
              <a:tblGrid>
                <a:gridCol w="422031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Інтегровані бібліотечні уроки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928803"/>
          <a:ext cx="506437" cy="4286279"/>
        </p:xfrm>
        <a:graphic>
          <a:graphicData uri="http://schemas.openxmlformats.org/drawingml/2006/table">
            <a:tbl>
              <a:tblPr/>
              <a:tblGrid>
                <a:gridCol w="506437"/>
              </a:tblGrid>
              <a:tr h="4286279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Групові консультації, бесіди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42976" y="1928802"/>
          <a:ext cx="464234" cy="4286280"/>
        </p:xfrm>
        <a:graphic>
          <a:graphicData uri="http://schemas.openxmlformats.org/drawingml/2006/table">
            <a:tbl>
              <a:tblPr/>
              <a:tblGrid>
                <a:gridCol w="464234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Індивідуальні консультації, бесіди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14480" y="1928802"/>
          <a:ext cx="520505" cy="4286280"/>
        </p:xfrm>
        <a:graphic>
          <a:graphicData uri="http://schemas.openxmlformats.org/drawingml/2006/table">
            <a:tbl>
              <a:tblPr/>
              <a:tblGrid>
                <a:gridCol w="520505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Уроки позакласного читання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357422" y="1928802"/>
          <a:ext cx="464233" cy="4286280"/>
        </p:xfrm>
        <a:graphic>
          <a:graphicData uri="http://schemas.openxmlformats.org/drawingml/2006/table">
            <a:tbl>
              <a:tblPr/>
              <a:tblGrid>
                <a:gridCol w="464233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Інформаційні бюлетені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00364" y="1928802"/>
          <a:ext cx="422031" cy="4286280"/>
        </p:xfrm>
        <a:graphic>
          <a:graphicData uri="http://schemas.openxmlformats.org/drawingml/2006/table">
            <a:tbl>
              <a:tblPr/>
              <a:tblGrid>
                <a:gridCol w="422031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Інформаційні виставки,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полиці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571868" y="1928802"/>
          <a:ext cx="428628" cy="4286280"/>
        </p:xfrm>
        <a:graphic>
          <a:graphicData uri="http://schemas.openxmlformats.org/drawingml/2006/table">
            <a:tbl>
              <a:tblPr/>
              <a:tblGrid>
                <a:gridCol w="428628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Самостійна робота учнів </a:t>
                      </a:r>
                      <a:endParaRPr lang="uk-UA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21834" y="1928802"/>
          <a:ext cx="735918" cy="4286280"/>
        </p:xfrm>
        <a:graphic>
          <a:graphicData uri="http://schemas.openxmlformats.org/drawingml/2006/table">
            <a:tbl>
              <a:tblPr/>
              <a:tblGrid>
                <a:gridCol w="735918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Виховні години, свята, конкурси, вікторини,інтелектуальні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ігри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000628" y="1928802"/>
          <a:ext cx="478301" cy="4286280"/>
        </p:xfrm>
        <a:graphic>
          <a:graphicData uri="http://schemas.openxmlformats.org/drawingml/2006/table">
            <a:tbl>
              <a:tblPr/>
              <a:tblGrid>
                <a:gridCol w="478301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Перегляди літератури, преси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669280" y="1928802"/>
          <a:ext cx="478302" cy="4286279"/>
        </p:xfrm>
        <a:graphic>
          <a:graphicData uri="http://schemas.openxmlformats.org/drawingml/2006/table">
            <a:tbl>
              <a:tblPr/>
              <a:tblGrid>
                <a:gridCol w="478302"/>
              </a:tblGrid>
              <a:tr h="4286279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Дні інформації,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інформ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 - афіші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288258" y="1928802"/>
          <a:ext cx="436099" cy="4286279"/>
        </p:xfrm>
        <a:graphic>
          <a:graphicData uri="http://schemas.openxmlformats.org/drawingml/2006/table">
            <a:tbl>
              <a:tblPr/>
              <a:tblGrid>
                <a:gridCol w="436099"/>
              </a:tblGrid>
              <a:tr h="4286279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Тижні книги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836898" y="1928802"/>
          <a:ext cx="664060" cy="4286280"/>
        </p:xfrm>
        <a:graphic>
          <a:graphicData uri="http://schemas.openxmlformats.org/drawingml/2006/table">
            <a:tbl>
              <a:tblPr/>
              <a:tblGrid>
                <a:gridCol w="664060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Куточок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читача, інформаційний коктейль,хобі – </a:t>
                      </a:r>
                      <a:r>
                        <a:rPr lang="uk-UA" baseline="0" dirty="0" err="1" smtClean="0">
                          <a:solidFill>
                            <a:schemeClr val="bg1"/>
                          </a:solidFill>
                        </a:rPr>
                        <a:t>інформ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- центри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666892" y="1928802"/>
          <a:ext cx="691322" cy="4286280"/>
        </p:xfrm>
        <a:graphic>
          <a:graphicData uri="http://schemas.openxmlformats.org/drawingml/2006/table">
            <a:tbl>
              <a:tblPr/>
              <a:tblGrid>
                <a:gridCol w="691322"/>
              </a:tblGrid>
              <a:tr h="428628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Презентації книг,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бібліографічні огляди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468751" y="1928802"/>
          <a:ext cx="506437" cy="4286279"/>
        </p:xfrm>
        <a:graphic>
          <a:graphicData uri="http://schemas.openxmlformats.org/drawingml/2006/table">
            <a:tbl>
              <a:tblPr/>
              <a:tblGrid>
                <a:gridCol w="506437"/>
              </a:tblGrid>
              <a:tr h="4286279"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chemeClr val="bg1"/>
                          </a:solidFill>
                        </a:rPr>
                        <a:t>Списки рекомендованої літератури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vert="vert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071688" y="6456363"/>
          <a:ext cx="4857784" cy="365760"/>
        </p:xfrm>
        <a:graphic>
          <a:graphicData uri="http://schemas.openxmlformats.org/drawingml/2006/table">
            <a:tbl>
              <a:tblPr/>
              <a:tblGrid>
                <a:gridCol w="4857784"/>
              </a:tblGrid>
              <a:tr h="281354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                                УЧЕНЬ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cxnSp>
        <p:nvCxnSpPr>
          <p:cNvPr id="20" name="Прямая со стрелкой 19"/>
          <p:cNvCxnSpPr/>
          <p:nvPr/>
        </p:nvCxnSpPr>
        <p:spPr>
          <a:xfrm rot="10800000" flipV="1">
            <a:off x="285750" y="1571625"/>
            <a:ext cx="185737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785813" y="1571625"/>
            <a:ext cx="171450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1428750" y="1643063"/>
            <a:ext cx="1071563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2071688" y="1643063"/>
            <a:ext cx="64293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2714625" y="1643063"/>
            <a:ext cx="28575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3214688" y="1714500"/>
            <a:ext cx="21431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>
            <a:off x="3606800" y="17494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4357688" y="1714500"/>
            <a:ext cx="21431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5072063" y="1643062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6200000" flipH="1">
            <a:off x="5750720" y="1678781"/>
            <a:ext cx="214312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6200000" flipH="1">
            <a:off x="6357938" y="1714500"/>
            <a:ext cx="21431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6200000" flipH="1">
            <a:off x="6893719" y="1678782"/>
            <a:ext cx="285750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7072313" y="1571625"/>
            <a:ext cx="785812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215188" y="1571625"/>
            <a:ext cx="1500187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285750" y="6286500"/>
            <a:ext cx="1643063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857250" y="6215063"/>
            <a:ext cx="1071563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1428750" y="6215063"/>
            <a:ext cx="714375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16200000" flipH="1">
            <a:off x="2035969" y="6179344"/>
            <a:ext cx="285750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>
            <a:off x="2570956" y="6287294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>
            <a:off x="3142456" y="6287294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3785394" y="628729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>
            <a:off x="4392612" y="6323013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5144294" y="628729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5858669" y="628729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5400000">
            <a:off x="6430169" y="628729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10800000" flipV="1">
            <a:off x="6858000" y="6215063"/>
            <a:ext cx="285750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10800000" flipV="1">
            <a:off x="6929438" y="6286500"/>
            <a:ext cx="1071562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rot="10800000" flipV="1">
            <a:off x="6929438" y="6215063"/>
            <a:ext cx="1785937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nadja\Music\IMG_20160802_101818.jpg"/>
          <p:cNvPicPr>
            <a:picLocks noChangeAspect="1" noChangeArrowheads="1"/>
          </p:cNvPicPr>
          <p:nvPr/>
        </p:nvPicPr>
        <p:blipFill>
          <a:blip r:embed="rId2" cstate="print"/>
          <a:srcRect t="15942"/>
          <a:stretch>
            <a:fillRect/>
          </a:stretch>
        </p:blipFill>
        <p:spPr bwMode="auto">
          <a:xfrm>
            <a:off x="928688" y="1571612"/>
            <a:ext cx="7072312" cy="4143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357438" y="142875"/>
            <a:ext cx="5975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atin typeface="Constantia" pitchFamily="18" charset="0"/>
              </a:rPr>
              <a:t>Кошик книжкових новинок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nadja\Music\IMG_20160802_101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1143000"/>
            <a:ext cx="7072312" cy="52149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2286000" y="214313"/>
            <a:ext cx="5794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dirty="0">
                <a:latin typeface="Constantia" pitchFamily="18" charset="0"/>
              </a:rPr>
              <a:t>Книги – ювіляри 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0" y="428625"/>
            <a:ext cx="3000375" cy="3286125"/>
          </a:xfrm>
        </p:spPr>
        <p:txBody>
          <a:bodyPr/>
          <a:lstStyle/>
          <a:p>
            <a:pPr eaLnBrk="1" hangingPunct="1"/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Виставка книг для батьків                     “ Читаємо разом з дітьми ”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 smtClean="0"/>
          </a:p>
        </p:txBody>
      </p:sp>
      <p:pic>
        <p:nvPicPr>
          <p:cNvPr id="15362" name="Picture 2" descr="C:\Users\nadja\Music\IMG_20160802_1017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2832100" y="330200"/>
            <a:ext cx="5697538" cy="5537200"/>
          </a:xfrm>
          <a:noFill/>
        </p:spPr>
      </p:pic>
    </p:spTree>
  </p:cSld>
  <p:clrMapOvr>
    <a:masterClrMapping/>
  </p:clrMapOvr>
  <p:transition spd="slow" advTm="5000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nadja\Music\IMG_20160802_10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500042"/>
            <a:ext cx="5572164" cy="6357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571500" y="1143000"/>
            <a:ext cx="50958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>
                <a:latin typeface="Constantia" pitchFamily="18" charset="0"/>
              </a:rPr>
              <a:t>Т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Е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М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А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Т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И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Ч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Н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І</a:t>
            </a:r>
            <a:endParaRPr lang="ru-RU" sz="2800">
              <a:latin typeface="Constantia" pitchFamily="18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8001000" y="1285875"/>
            <a:ext cx="47148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>
                <a:latin typeface="Constantia" pitchFamily="18" charset="0"/>
              </a:rPr>
              <a:t>В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И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С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Т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А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В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К</a:t>
            </a:r>
            <a:br>
              <a:rPr lang="uk-UA" sz="2800">
                <a:latin typeface="Constantia" pitchFamily="18" charset="0"/>
              </a:rPr>
            </a:br>
            <a:r>
              <a:rPr lang="uk-UA" sz="2800">
                <a:latin typeface="Constantia" pitchFamily="18" charset="0"/>
              </a:rPr>
              <a:t>И</a:t>
            </a:r>
            <a:endParaRPr lang="ru-RU" sz="2800"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ja\Music\IMG_20160802_10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34000"/>
            <a:ext cx="6481571" cy="6624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Tm="5000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85728"/>
            <a:ext cx="94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Куток користувача бібліотеки</a:t>
            </a:r>
            <a:endParaRPr lang="uk-UA" sz="2800" dirty="0"/>
          </a:p>
        </p:txBody>
      </p:sp>
      <p:pic>
        <p:nvPicPr>
          <p:cNvPr id="2" name="Picture 2" descr="C:\Users\admin\Desktop\фото робота\PB051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7850" cy="58578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715008" y="1571612"/>
            <a:ext cx="34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Рекомендаційні списки</a:t>
            </a:r>
          </a:p>
          <a:p>
            <a:r>
              <a:rPr lang="uk-UA" sz="2400" dirty="0" smtClean="0"/>
              <a:t> літератури</a:t>
            </a:r>
            <a:endParaRPr lang="uk-UA" sz="2400" dirty="0"/>
          </a:p>
        </p:txBody>
      </p:sp>
      <p:pic>
        <p:nvPicPr>
          <p:cNvPr id="6" name="Picture 2" descr="C:\Users\admin\Desktop\Новая папка\IMG_20161130_193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66000"/>
            <a:ext cx="4500562" cy="3492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фото робота\PA161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4714908" cy="34290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357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2800" dirty="0" smtClean="0">
              <a:solidFill>
                <a:prstClr val="black"/>
              </a:solidFill>
            </a:endParaRPr>
          </a:p>
          <a:p>
            <a:pPr lvl="0"/>
            <a:r>
              <a:rPr lang="uk-UA" sz="2800" dirty="0" err="1" smtClean="0">
                <a:solidFill>
                  <a:prstClr val="black"/>
                </a:solidFill>
              </a:rPr>
              <a:t>Флешмоб</a:t>
            </a:r>
            <a:endParaRPr lang="uk-UA" sz="2800" dirty="0" smtClean="0">
              <a:solidFill>
                <a:prstClr val="black"/>
              </a:solidFill>
            </a:endParaRPr>
          </a:p>
          <a:p>
            <a:pPr lvl="0"/>
            <a:endParaRPr lang="uk-UA" sz="2800" dirty="0" smtClean="0">
              <a:solidFill>
                <a:prstClr val="black"/>
              </a:solidFill>
            </a:endParaRPr>
          </a:p>
          <a:p>
            <a:pPr lvl="0"/>
            <a:r>
              <a:rPr lang="uk-UA" sz="2800" dirty="0" smtClean="0">
                <a:solidFill>
                  <a:prstClr val="black"/>
                </a:solidFill>
              </a:rPr>
              <a:t> </a:t>
            </a:r>
            <a:r>
              <a:rPr lang="uk-UA" sz="2800" dirty="0" err="1" smtClean="0">
                <a:solidFill>
                  <a:prstClr val="black"/>
                </a:solidFill>
              </a:rPr>
              <a:t>“Діти</a:t>
            </a:r>
            <a:r>
              <a:rPr lang="uk-UA" sz="2800" dirty="0" smtClean="0">
                <a:solidFill>
                  <a:prstClr val="black"/>
                </a:solidFill>
              </a:rPr>
              <a:t> </a:t>
            </a:r>
            <a:r>
              <a:rPr lang="uk-UA" sz="2800" dirty="0" err="1" smtClean="0">
                <a:solidFill>
                  <a:prstClr val="black"/>
                </a:solidFill>
              </a:rPr>
              <a:t>Костилівки</a:t>
            </a:r>
            <a:r>
              <a:rPr lang="uk-UA" sz="2800" dirty="0" smtClean="0">
                <a:solidFill>
                  <a:prstClr val="black"/>
                </a:solidFill>
              </a:rPr>
              <a:t> за </a:t>
            </a:r>
            <a:r>
              <a:rPr lang="uk-UA" sz="2800" dirty="0" err="1" smtClean="0">
                <a:solidFill>
                  <a:prstClr val="black"/>
                </a:solidFill>
              </a:rPr>
              <a:t>мир”</a:t>
            </a:r>
            <a:r>
              <a:rPr lang="uk-UA" sz="2800" dirty="0" smtClean="0">
                <a:solidFill>
                  <a:prstClr val="black"/>
                </a:solidFill>
              </a:rPr>
              <a:t> </a:t>
            </a:r>
            <a:endParaRPr lang="uk-UA" sz="2800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фото робота\PA161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4429124" cy="35718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285875" y="1785938"/>
            <a:ext cx="6858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 i="1">
                <a:latin typeface="Constantia" pitchFamily="18" charset="0"/>
              </a:rPr>
              <a:t>Шкільна бібліотека - інформаційний центр навчального закладу</a:t>
            </a:r>
            <a:endParaRPr lang="ru-RU" sz="3600" b="1" i="1">
              <a:latin typeface="Constantia" pitchFamily="18" charset="0"/>
            </a:endParaRPr>
          </a:p>
        </p:txBody>
      </p:sp>
      <p:pic>
        <p:nvPicPr>
          <p:cNvPr id="4" name="Рисунок 3" descr="images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4071942"/>
            <a:ext cx="3944962" cy="2592000"/>
          </a:xfrm>
          <a:prstGeom prst="rect">
            <a:avLst/>
          </a:prstGeom>
        </p:spPr>
      </p:pic>
    </p:spTree>
  </p:cSld>
  <p:clrMapOvr>
    <a:masterClrMapping/>
  </p:clrMapOvr>
  <p:transition spd="slow" advTm="5000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фото робота\PC200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4357686" cy="3696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194" name="Picture 2" descr="C:\Users\admin\Desktop\фото робота\PC200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14290"/>
            <a:ext cx="4714876" cy="364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195" name="Picture 3" descr="C:\Users\admin\Desktop\фото робота\PC200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214818"/>
            <a:ext cx="4357718" cy="264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42910" y="5072074"/>
            <a:ext cx="4128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Вечір – реквієм </a:t>
            </a:r>
          </a:p>
          <a:p>
            <a:r>
              <a:rPr lang="uk-UA" sz="2400" dirty="0" err="1" smtClean="0"/>
              <a:t>“Чорна</a:t>
            </a:r>
            <a:r>
              <a:rPr lang="uk-UA" sz="2400" dirty="0" smtClean="0"/>
              <a:t> сповідь моєї </a:t>
            </a:r>
            <a:r>
              <a:rPr lang="uk-UA" sz="2400" dirty="0" err="1" smtClean="0"/>
              <a:t>країни”</a:t>
            </a:r>
            <a:endParaRPr lang="uk-UA" sz="2400" dirty="0"/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фото робота\P4050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928934"/>
            <a:ext cx="4857752" cy="3929066"/>
          </a:xfrm>
          <a:prstGeom prst="rect">
            <a:avLst/>
          </a:prstGeom>
          <a:noFill/>
        </p:spPr>
      </p:pic>
      <p:pic>
        <p:nvPicPr>
          <p:cNvPr id="9220" name="Picture 4" descr="C:\Users\admin\Desktop\фото робота\P4050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5214942" cy="3643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928670"/>
            <a:ext cx="383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Патріотична година:</a:t>
            </a:r>
          </a:p>
          <a:p>
            <a:r>
              <a:rPr lang="uk-UA" sz="2400" dirty="0" smtClean="0"/>
              <a:t> “ Ми діти твої, Україно!”</a:t>
            </a:r>
            <a:endParaRPr lang="uk-UA" sz="2400" dirty="0"/>
          </a:p>
        </p:txBody>
      </p:sp>
    </p:spTree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 робота\P4091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786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0" y="4857760"/>
            <a:ext cx="464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Шевченківські дні</a:t>
            </a:r>
            <a:endParaRPr lang="uk-UA" sz="3200" dirty="0"/>
          </a:p>
        </p:txBody>
      </p:sp>
      <p:pic>
        <p:nvPicPr>
          <p:cNvPr id="5" name="Picture 2" descr="D:\foto\Бібілотек\фотки.школа\P101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71810"/>
            <a:ext cx="4714876" cy="3143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 advTm="500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i="1" dirty="0" smtClean="0"/>
              <a:t>Зустріч з поетесою нашого краю Гафією Дмитрівною </a:t>
            </a:r>
            <a:r>
              <a:rPr lang="uk-UA" sz="4400" b="1" i="1" dirty="0" err="1" smtClean="0"/>
              <a:t>Данишек</a:t>
            </a:r>
            <a:endParaRPr lang="uk-UA" sz="4400" b="1" i="1" dirty="0"/>
          </a:p>
        </p:txBody>
      </p:sp>
      <p:pic>
        <p:nvPicPr>
          <p:cNvPr id="4" name="Picture 2" descr="F:\Всеукраїнський місячник\PB181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000" y="1142984"/>
            <a:ext cx="4656000" cy="3492000"/>
          </a:xfrm>
          <a:prstGeom prst="rect">
            <a:avLst/>
          </a:prstGeom>
          <a:noFill/>
        </p:spPr>
      </p:pic>
      <p:pic>
        <p:nvPicPr>
          <p:cNvPr id="7" name="Содержимое 5" descr="PB1814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804754"/>
            <a:ext cx="4643438" cy="3481741"/>
          </a:xfrm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858280" cy="10668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Конкурс малюнків </a:t>
            </a:r>
            <a:r>
              <a:rPr lang="uk-UA" sz="3200" b="1" i="1" dirty="0" smtClean="0"/>
              <a:t>“ Ми читаємо і малюємо ”</a:t>
            </a:r>
            <a:endParaRPr lang="uk-UA" sz="3200" b="1" i="1" dirty="0"/>
          </a:p>
        </p:txBody>
      </p:sp>
      <p:pic>
        <p:nvPicPr>
          <p:cNvPr id="5" name="Содержимое 4" descr="IMG_20161130_193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5032682">
            <a:off x="740175" y="1847090"/>
            <a:ext cx="2607724" cy="3717602"/>
          </a:xfrm>
        </p:spPr>
      </p:pic>
      <p:pic>
        <p:nvPicPr>
          <p:cNvPr id="8" name="Содержимое 7" descr="IMG_20161130_1933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900273">
            <a:off x="5872745" y="2003093"/>
            <a:ext cx="2915876" cy="3572605"/>
          </a:xfrm>
        </p:spPr>
      </p:pic>
      <p:pic>
        <p:nvPicPr>
          <p:cNvPr id="1026" name="Picture 2" descr="C:\Users\admin\Desktop\Новая папка\IMG_20161130_193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00376" y="3786178"/>
            <a:ext cx="2571744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фото робота\P3131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857232"/>
            <a:ext cx="4643438" cy="35004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6635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Віртуальна подорож для учнів 9-11 класів</a:t>
            </a:r>
          </a:p>
          <a:p>
            <a:r>
              <a:rPr lang="uk-UA" sz="2400" dirty="0" smtClean="0"/>
              <a:t> “ Десять визначних місць України </a:t>
            </a:r>
            <a:r>
              <a:rPr lang="uk-UA" dirty="0" smtClean="0"/>
              <a:t>”</a:t>
            </a:r>
            <a:endParaRPr lang="uk-UA" dirty="0"/>
          </a:p>
        </p:txBody>
      </p:sp>
      <p:pic>
        <p:nvPicPr>
          <p:cNvPr id="2050" name="Picture 2" descr="C:\Users\admin\Desktop\фото робота\P313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14620"/>
            <a:ext cx="4500594" cy="38576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C211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000" y="0"/>
            <a:ext cx="6144000" cy="4608000"/>
          </a:xfrm>
          <a:prstGeom prst="rect">
            <a:avLst/>
          </a:prstGeom>
          <a:noFill/>
        </p:spPr>
      </p:pic>
      <p:pic>
        <p:nvPicPr>
          <p:cNvPr id="1027" name="Picture 3" descr="C:\Users\admin\Desktop\PC211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34000"/>
            <a:ext cx="5232000" cy="3924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785794"/>
            <a:ext cx="22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Урок мужності</a:t>
            </a:r>
            <a:endParaRPr lang="uk-U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43570" y="5286388"/>
            <a:ext cx="3616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 </a:t>
            </a:r>
            <a:r>
              <a:rPr lang="uk-UA" sz="2400" dirty="0" err="1" smtClean="0"/>
              <a:t>“Україна</a:t>
            </a:r>
            <a:r>
              <a:rPr lang="uk-UA" sz="2400" dirty="0" smtClean="0"/>
              <a:t> гідна </a:t>
            </a:r>
            <a:r>
              <a:rPr lang="uk-UA" sz="2400" dirty="0" err="1" smtClean="0"/>
              <a:t>свободи”</a:t>
            </a:r>
            <a:endParaRPr lang="uk-UA" sz="2400" dirty="0"/>
          </a:p>
        </p:txBody>
      </p:sp>
    </p:spTree>
  </p:cSld>
  <p:clrMapOvr>
    <a:masterClrMapping/>
  </p:clrMapOvr>
  <p:transition spd="slow" advTm="5000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робота\PB051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4114829" cy="514353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191" y="1285860"/>
            <a:ext cx="380407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wheel spokes="2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робота\PB05133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13803" cy="4867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admin\Desktop\фото робота\PB05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6917"/>
            <a:ext cx="4293357" cy="5211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714876" y="428604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Про нас пишуть</a:t>
            </a:r>
            <a:endParaRPr lang="uk-UA" sz="3600" dirty="0"/>
          </a:p>
        </p:txBody>
      </p:sp>
      <p:pic>
        <p:nvPicPr>
          <p:cNvPr id="5" name="Рисунок 4" descr="IMG_20161218_131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5200"/>
            <a:ext cx="4470400" cy="335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5000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785926"/>
            <a:ext cx="8111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i="1" dirty="0" smtClean="0"/>
              <a:t>“ Не має ніякої необхідності йти в школу, </a:t>
            </a:r>
          </a:p>
          <a:p>
            <a:r>
              <a:rPr lang="uk-UA" sz="2800" i="1" dirty="0" smtClean="0"/>
              <a:t>якщо твоєю кінцевою метою не є бібліотека ”</a:t>
            </a:r>
            <a:endParaRPr lang="uk-UA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357950" y="3214686"/>
            <a:ext cx="1785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Рей Бредбері</a:t>
            </a:r>
            <a:endParaRPr lang="uk-UA" sz="2000" dirty="0"/>
          </a:p>
        </p:txBody>
      </p:sp>
      <p:pic>
        <p:nvPicPr>
          <p:cNvPr id="10" name="Рисунок 9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929066"/>
            <a:ext cx="3586183" cy="2124000"/>
          </a:xfrm>
          <a:prstGeom prst="rect">
            <a:avLst/>
          </a:prstGeom>
        </p:spPr>
      </p:pic>
    </p:spTree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dirty="0" smtClean="0"/>
              <a:t>Місія бібліотекаря:</a:t>
            </a:r>
            <a:endParaRPr lang="ru-RU" dirty="0" smtClean="0"/>
          </a:p>
        </p:txBody>
      </p:sp>
      <p:sp>
        <p:nvSpPr>
          <p:cNvPr id="17410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uk-UA" sz="3200" dirty="0" smtClean="0"/>
              <a:t>   Навчити кожного користувача шукати, знаходити й переробляти інформацію, щоби стати висококультурною та духовно багатою людиною</a:t>
            </a:r>
            <a:endParaRPr lang="ru-RU" sz="3200" dirty="0" smtClean="0"/>
          </a:p>
        </p:txBody>
      </p:sp>
      <p:pic>
        <p:nvPicPr>
          <p:cNvPr id="4" name="Рисунок 3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4429132"/>
            <a:ext cx="2666559" cy="2052000"/>
          </a:xfrm>
          <a:prstGeom prst="rect">
            <a:avLst/>
          </a:prstGeom>
        </p:spPr>
      </p:pic>
    </p:spTree>
  </p:cSld>
  <p:clrMapOvr>
    <a:masterClrMapping/>
  </p:clrMapOvr>
  <p:transition spd="slow" advTm="5000"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714375" y="785813"/>
            <a:ext cx="760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latin typeface="Constantia" pitchFamily="18" charset="0"/>
              </a:rPr>
              <a:t>МОЯ МЕТА:                                   МОЄ КРЕДО:</a:t>
            </a:r>
            <a:endParaRPr lang="ru-RU" sz="2800" b="1">
              <a:latin typeface="Constantia" pitchFamily="18" charset="0"/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71563" y="2857500"/>
            <a:ext cx="2714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Constantia" pitchFamily="18" charset="0"/>
              </a:rPr>
              <a:t>Підвищення читацької</a:t>
            </a:r>
            <a:r>
              <a:rPr lang="ru-RU" sz="2400" b="1">
                <a:latin typeface="Constantia" pitchFamily="18" charset="0"/>
              </a:rPr>
              <a:t> </a:t>
            </a:r>
            <a:r>
              <a:rPr lang="uk-UA" sz="2400" b="1">
                <a:latin typeface="Constantia" pitchFamily="18" charset="0"/>
              </a:rPr>
              <a:t> та інформаційної компетентності користувачів бібліотеки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786313" y="2928938"/>
            <a:ext cx="321468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latin typeface="Constantia" pitchFamily="18" charset="0"/>
              </a:rPr>
              <a:t>Нові знання завжди відкривають нові можливості</a:t>
            </a:r>
          </a:p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 advTm="5000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3786182" y="0"/>
            <a:ext cx="535781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i="1" dirty="0" err="1">
                <a:latin typeface="Britannic Bold" pitchFamily="34" charset="0"/>
              </a:rPr>
              <a:t>Штечук</a:t>
            </a:r>
            <a:r>
              <a:rPr lang="uk-UA" sz="2800" i="1" dirty="0">
                <a:latin typeface="Britannic Bold" pitchFamily="34" charset="0"/>
              </a:rPr>
              <a:t> Надія Іванівна закінчила</a:t>
            </a:r>
          </a:p>
          <a:p>
            <a:r>
              <a:rPr lang="uk-UA" sz="2800" i="1" dirty="0">
                <a:latin typeface="Britannic Bold" pitchFamily="34" charset="0"/>
              </a:rPr>
              <a:t>Ужгородське училище культури за спеціальністю</a:t>
            </a:r>
          </a:p>
          <a:p>
            <a:r>
              <a:rPr lang="uk-UA" sz="2800" i="1" dirty="0" err="1">
                <a:latin typeface="Britannic Bold" pitchFamily="34" charset="0"/>
              </a:rPr>
              <a:t>“Бібліотечна</a:t>
            </a:r>
            <a:r>
              <a:rPr lang="uk-UA" sz="2800" i="1" dirty="0">
                <a:latin typeface="Britannic Bold" pitchFamily="34" charset="0"/>
              </a:rPr>
              <a:t> </a:t>
            </a:r>
            <a:r>
              <a:rPr lang="uk-UA" sz="2800" i="1" dirty="0" err="1">
                <a:latin typeface="Britannic Bold" pitchFamily="34" charset="0"/>
              </a:rPr>
              <a:t>справа”</a:t>
            </a:r>
            <a:r>
              <a:rPr lang="uk-UA" sz="2800" i="1" dirty="0">
                <a:latin typeface="Britannic Bold" pitchFamily="34" charset="0"/>
              </a:rPr>
              <a:t> і здобула кваліфікацію</a:t>
            </a:r>
          </a:p>
          <a:p>
            <a:r>
              <a:rPr lang="uk-UA" sz="2800" i="1" dirty="0">
                <a:latin typeface="Britannic Bold" pitchFamily="34" charset="0"/>
              </a:rPr>
              <a:t> молодшого спеціаліста бібліотекар-бібліограф.</a:t>
            </a:r>
          </a:p>
          <a:p>
            <a:r>
              <a:rPr lang="uk-UA" sz="2800" i="1" dirty="0">
                <a:latin typeface="Britannic Bold" pitchFamily="34" charset="0"/>
              </a:rPr>
              <a:t>Спеціаліст І категорії </a:t>
            </a:r>
          </a:p>
          <a:p>
            <a:r>
              <a:rPr lang="uk-UA" sz="2800" i="1" dirty="0">
                <a:latin typeface="Britannic Bold" pitchFamily="34" charset="0"/>
              </a:rPr>
              <a:t>Стаж роботи у бібліотеці школи </a:t>
            </a:r>
            <a:r>
              <a:rPr lang="uk-UA" sz="2800" dirty="0" smtClean="0">
                <a:latin typeface="Britannic Bold" pitchFamily="34" charset="0"/>
              </a:rPr>
              <a:t>32 </a:t>
            </a:r>
            <a:r>
              <a:rPr lang="uk-UA" sz="2800" i="1" dirty="0">
                <a:latin typeface="Britannic Bold" pitchFamily="34" charset="0"/>
              </a:rPr>
              <a:t>років. </a:t>
            </a:r>
          </a:p>
          <a:p>
            <a:endParaRPr lang="uk-UA" sz="2800" i="1" dirty="0">
              <a:latin typeface="Britannic Bold" pitchFamily="34" charset="0"/>
            </a:endParaRPr>
          </a:p>
          <a:p>
            <a:endParaRPr lang="uk-UA" sz="2800" i="1" dirty="0">
              <a:latin typeface="Britannic Bold" pitchFamily="34" charset="0"/>
            </a:endParaRPr>
          </a:p>
          <a:p>
            <a:endParaRPr lang="uk-UA" sz="2800" i="1" dirty="0">
              <a:latin typeface="Constant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628800"/>
            <a:ext cx="3570281" cy="4274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Проблемне питання бібліотеки:</a:t>
            </a:r>
            <a:endParaRPr lang="ru-RU" dirty="0" smtClean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96717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uk-UA" sz="3200" dirty="0" smtClean="0"/>
              <a:t>   Забезпечити надходження інформації й активізувати її з метою розширення бази знань кожного окремого користувача. </a:t>
            </a:r>
            <a:endParaRPr lang="ru-RU" sz="3200" dirty="0" smtClean="0"/>
          </a:p>
        </p:txBody>
      </p:sp>
      <p:pic>
        <p:nvPicPr>
          <p:cNvPr id="8" name="Рисунок 7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572008"/>
            <a:ext cx="2447925" cy="1866900"/>
          </a:xfrm>
          <a:prstGeom prst="rect">
            <a:avLst/>
          </a:prstGeom>
        </p:spPr>
      </p:pic>
    </p:spTree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357166"/>
            <a:ext cx="730039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З історії бібліотеки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071563"/>
            <a:ext cx="55721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uk-UA" sz="1900" b="1" i="1" dirty="0">
                <a:latin typeface="Georgia" pitchFamily="18" charset="0"/>
              </a:rPr>
              <a:t>Бібліотека школи була відкрита у </a:t>
            </a:r>
            <a:r>
              <a:rPr lang="uk-UA" sz="1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1948</a:t>
            </a:r>
            <a:r>
              <a:rPr lang="uk-UA" sz="1900" b="1" i="1" dirty="0">
                <a:latin typeface="Georgia" pitchFamily="18" charset="0"/>
              </a:rPr>
              <a:t> році.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uk-UA" sz="1900" b="1" i="1" dirty="0">
                <a:latin typeface="Georgia" pitchFamily="18" charset="0"/>
              </a:rPr>
              <a:t>На час відкриття бібліотеки книжковий   фонд нараховував </a:t>
            </a:r>
            <a:r>
              <a:rPr lang="uk-UA" sz="1900" b="1" i="1" dirty="0">
                <a:solidFill>
                  <a:srgbClr val="FF0000"/>
                </a:solidFill>
              </a:rPr>
              <a:t>3000</a:t>
            </a:r>
            <a:r>
              <a:rPr lang="uk-UA" sz="1900" b="1" i="1" dirty="0">
                <a:latin typeface="Georgia" pitchFamily="18" charset="0"/>
              </a:rPr>
              <a:t> примірників та </a:t>
            </a:r>
            <a:r>
              <a:rPr lang="uk-UA" b="1" i="1" dirty="0">
                <a:solidFill>
                  <a:srgbClr val="FF0000"/>
                </a:solidFill>
              </a:rPr>
              <a:t>15</a:t>
            </a:r>
            <a:r>
              <a:rPr lang="uk-UA" sz="1900" b="1" i="1" dirty="0">
                <a:latin typeface="Georgia" pitchFamily="18" charset="0"/>
              </a:rPr>
              <a:t> видів періодичних   видань. Зараз фонд  нашої бібліотеки нараховує </a:t>
            </a:r>
            <a:r>
              <a:rPr lang="uk-UA" sz="1900" b="1" i="1">
                <a:latin typeface="Georgia" pitchFamily="18" charset="0"/>
              </a:rPr>
              <a:t>понад</a:t>
            </a:r>
            <a:r>
              <a:rPr lang="uk-UA" sz="1900" b="1" i="1"/>
              <a:t>  </a:t>
            </a:r>
            <a:r>
              <a:rPr lang="uk-UA" b="1" i="1" smtClean="0">
                <a:solidFill>
                  <a:srgbClr val="FF0000"/>
                </a:solidFill>
              </a:rPr>
              <a:t>11150</a:t>
            </a:r>
            <a:r>
              <a:rPr lang="uk-UA" sz="1900" b="1" i="1" smtClean="0">
                <a:latin typeface="Georgia" pitchFamily="18" charset="0"/>
              </a:rPr>
              <a:t> </a:t>
            </a:r>
            <a:r>
              <a:rPr lang="uk-UA" sz="1900" b="1" i="1" dirty="0">
                <a:latin typeface="Georgia" pitchFamily="18" charset="0"/>
              </a:rPr>
              <a:t>примірників</a:t>
            </a:r>
            <a:r>
              <a:rPr lang="uk-UA" sz="1900" b="1" i="1" dirty="0"/>
              <a:t> </a:t>
            </a:r>
            <a:r>
              <a:rPr lang="uk-UA" sz="1900" b="1" i="1"/>
              <a:t>- </a:t>
            </a:r>
            <a:r>
              <a:rPr lang="uk-UA" b="1" i="1" smtClean="0">
                <a:solidFill>
                  <a:srgbClr val="FF0000"/>
                </a:solidFill>
              </a:rPr>
              <a:t>4443</a:t>
            </a:r>
            <a:r>
              <a:rPr lang="uk-UA" sz="1900" b="1" i="1" smtClean="0">
                <a:latin typeface="Georgia" pitchFamily="18" charset="0"/>
              </a:rPr>
              <a:t> </a:t>
            </a:r>
            <a:r>
              <a:rPr lang="uk-UA" sz="1900" b="1" i="1" dirty="0">
                <a:latin typeface="Georgia" pitchFamily="18" charset="0"/>
              </a:rPr>
              <a:t>художньої та галузевої літератури</a:t>
            </a:r>
            <a:r>
              <a:rPr lang="uk-UA" sz="1900" b="1" i="1">
                <a:latin typeface="Georgia" pitchFamily="18" charset="0"/>
              </a:rPr>
              <a:t>, </a:t>
            </a:r>
            <a:r>
              <a:rPr lang="uk-UA" b="1" i="1" smtClean="0">
                <a:solidFill>
                  <a:srgbClr val="FF0000"/>
                </a:solidFill>
              </a:rPr>
              <a:t>6707</a:t>
            </a:r>
            <a:r>
              <a:rPr lang="uk-UA" sz="1900" b="1" i="1" smtClean="0">
                <a:latin typeface="Georgia" pitchFamily="18" charset="0"/>
              </a:rPr>
              <a:t> </a:t>
            </a:r>
            <a:r>
              <a:rPr lang="uk-UA" sz="1900" b="1" i="1" dirty="0">
                <a:latin typeface="Georgia" pitchFamily="18" charset="0"/>
              </a:rPr>
              <a:t>підручників.</a:t>
            </a:r>
          </a:p>
          <a:p>
            <a:pPr marL="342900" indent="-342900">
              <a:spcBef>
                <a:spcPct val="20000"/>
              </a:spcBef>
            </a:pPr>
            <a:r>
              <a:rPr lang="uk-UA" sz="2800" b="1" i="1" dirty="0">
                <a:solidFill>
                  <a:srgbClr val="FF0000"/>
                </a:solidFill>
                <a:latin typeface="Georgia" pitchFamily="18" charset="0"/>
              </a:rPr>
              <a:t>“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Бібліотеки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–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це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скарбниці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всіх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багатств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людського</a:t>
            </a:r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 духу</a:t>
            </a:r>
            <a:r>
              <a:rPr lang="uk-UA" sz="2800" b="1" i="1" dirty="0">
                <a:solidFill>
                  <a:srgbClr val="FF0000"/>
                </a:solidFill>
                <a:latin typeface="Georgia" pitchFamily="18" charset="0"/>
              </a:rPr>
              <a:t>” Г. </a:t>
            </a:r>
            <a:r>
              <a:rPr lang="uk-UA" sz="2800" b="1" i="1" dirty="0" err="1">
                <a:solidFill>
                  <a:srgbClr val="FF0000"/>
                </a:solidFill>
                <a:latin typeface="Georgia" pitchFamily="18" charset="0"/>
              </a:rPr>
              <a:t>Лейбніц</a:t>
            </a:r>
            <a:endParaRPr lang="uk-UA" sz="2800" b="1" i="1" dirty="0">
              <a:solidFill>
                <a:srgbClr val="FF0000"/>
              </a:solidFill>
              <a:latin typeface="Georgia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3200" i="1" dirty="0">
                <a:solidFill>
                  <a:srgbClr val="FF00FF"/>
                </a:solidFill>
                <a:latin typeface="Georgia" pitchFamily="18" charset="0"/>
              </a:rPr>
              <a:t/>
            </a:r>
            <a:br>
              <a:rPr lang="uk-UA" sz="3200" i="1" dirty="0">
                <a:solidFill>
                  <a:srgbClr val="FF00FF"/>
                </a:solidFill>
                <a:latin typeface="Georgia" pitchFamily="18" charset="0"/>
              </a:rPr>
            </a:br>
            <a:endParaRPr lang="ru-RU" sz="3200" i="1" dirty="0">
              <a:solidFill>
                <a:srgbClr val="FF00FF"/>
              </a:solidFill>
              <a:latin typeface="Georgia" pitchFamily="18" charset="0"/>
            </a:endParaRPr>
          </a:p>
        </p:txBody>
      </p:sp>
      <p:pic>
        <p:nvPicPr>
          <p:cNvPr id="18435" name="Picture 2" descr="D:\foto\Бібілотек\SDC16328.JPG"/>
          <p:cNvPicPr>
            <a:picLocks noChangeAspect="1" noChangeArrowheads="1"/>
          </p:cNvPicPr>
          <p:nvPr/>
        </p:nvPicPr>
        <p:blipFill>
          <a:blip r:embed="rId3" cstate="print"/>
          <a:srcRect t="-10176" b="10957"/>
          <a:stretch>
            <a:fillRect/>
          </a:stretch>
        </p:blipFill>
        <p:spPr bwMode="auto">
          <a:xfrm>
            <a:off x="5572123" y="2786058"/>
            <a:ext cx="324580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Інформаційна робота шкільної бібліотеки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5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715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/>
              <a:t>Інформаційне обслуговування вчителів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29600" cy="546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Tm="5000">
    <p:plu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460</Words>
  <Application>Microsoft Office PowerPoint</Application>
  <PresentationFormat>Экран (4:3)</PresentationFormat>
  <Paragraphs>134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ПОРТФОЛІО</vt:lpstr>
      <vt:lpstr>Слайд 2</vt:lpstr>
      <vt:lpstr>Місія бібліотекаря:</vt:lpstr>
      <vt:lpstr>Слайд 4</vt:lpstr>
      <vt:lpstr>Слайд 5</vt:lpstr>
      <vt:lpstr>Проблемне питання бібліотеки:</vt:lpstr>
      <vt:lpstr>Слайд 7</vt:lpstr>
      <vt:lpstr>Інформаційна робота шкільної бібліотеки</vt:lpstr>
      <vt:lpstr>Інформаційне обслуговування вчителів</vt:lpstr>
      <vt:lpstr>Слайд 10</vt:lpstr>
      <vt:lpstr>Слайд 11</vt:lpstr>
      <vt:lpstr>Слайд 12</vt:lpstr>
      <vt:lpstr>Слайд 13</vt:lpstr>
      <vt:lpstr>Слайд 14</vt:lpstr>
      <vt:lpstr> Виставка книг для батьків                     “ Читаємо разом з дітьми ” 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Зустріч з поетесою нашого краю Гафією Дмитрівною Данишек</vt:lpstr>
      <vt:lpstr>Конкурс малюнків “ Ми читаємо і малюємо ”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nadja</dc:creator>
  <cp:lastModifiedBy>admin</cp:lastModifiedBy>
  <cp:revision>96</cp:revision>
  <dcterms:modified xsi:type="dcterms:W3CDTF">2022-09-21T05:51:24Z</dcterms:modified>
</cp:coreProperties>
</file>