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Default Extension="mp4" ContentType="video/mp4"/>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1"/>
  </p:sldMasterIdLst>
  <p:notesMasterIdLst>
    <p:notesMasterId r:id="rId84"/>
  </p:notesMasterIdLst>
  <p:sldIdLst>
    <p:sldId id="264" r:id="rId2"/>
    <p:sldId id="417" r:id="rId3"/>
    <p:sldId id="332" r:id="rId4"/>
    <p:sldId id="335" r:id="rId5"/>
    <p:sldId id="262" r:id="rId6"/>
    <p:sldId id="292" r:id="rId7"/>
    <p:sldId id="386" r:id="rId8"/>
    <p:sldId id="387" r:id="rId9"/>
    <p:sldId id="388" r:id="rId10"/>
    <p:sldId id="336" r:id="rId11"/>
    <p:sldId id="390" r:id="rId12"/>
    <p:sldId id="265" r:id="rId13"/>
    <p:sldId id="384" r:id="rId14"/>
    <p:sldId id="389" r:id="rId15"/>
    <p:sldId id="343" r:id="rId16"/>
    <p:sldId id="342" r:id="rId17"/>
    <p:sldId id="341" r:id="rId18"/>
    <p:sldId id="346" r:id="rId19"/>
    <p:sldId id="347" r:id="rId20"/>
    <p:sldId id="351" r:id="rId21"/>
    <p:sldId id="350" r:id="rId22"/>
    <p:sldId id="358" r:id="rId23"/>
    <p:sldId id="391" r:id="rId24"/>
    <p:sldId id="348" r:id="rId25"/>
    <p:sldId id="349" r:id="rId26"/>
    <p:sldId id="383" r:id="rId27"/>
    <p:sldId id="359" r:id="rId28"/>
    <p:sldId id="345" r:id="rId29"/>
    <p:sldId id="353" r:id="rId30"/>
    <p:sldId id="357" r:id="rId31"/>
    <p:sldId id="352" r:id="rId32"/>
    <p:sldId id="360" r:id="rId33"/>
    <p:sldId id="337" r:id="rId34"/>
    <p:sldId id="361" r:id="rId35"/>
    <p:sldId id="362" r:id="rId36"/>
    <p:sldId id="411" r:id="rId37"/>
    <p:sldId id="382" r:id="rId38"/>
    <p:sldId id="380" r:id="rId39"/>
    <p:sldId id="377" r:id="rId40"/>
    <p:sldId id="378" r:id="rId41"/>
    <p:sldId id="379" r:id="rId42"/>
    <p:sldId id="381" r:id="rId43"/>
    <p:sldId id="374" r:id="rId44"/>
    <p:sldId id="375" r:id="rId45"/>
    <p:sldId id="363" r:id="rId46"/>
    <p:sldId id="376" r:id="rId47"/>
    <p:sldId id="364" r:id="rId48"/>
    <p:sldId id="372" r:id="rId49"/>
    <p:sldId id="365" r:id="rId50"/>
    <p:sldId id="366" r:id="rId51"/>
    <p:sldId id="367" r:id="rId52"/>
    <p:sldId id="368" r:id="rId53"/>
    <p:sldId id="369" r:id="rId54"/>
    <p:sldId id="370" r:id="rId55"/>
    <p:sldId id="371" r:id="rId56"/>
    <p:sldId id="393" r:id="rId57"/>
    <p:sldId id="394" r:id="rId58"/>
    <p:sldId id="395" r:id="rId59"/>
    <p:sldId id="396" r:id="rId60"/>
    <p:sldId id="397" r:id="rId61"/>
    <p:sldId id="398" r:id="rId62"/>
    <p:sldId id="399" r:id="rId63"/>
    <p:sldId id="401" r:id="rId64"/>
    <p:sldId id="402" r:id="rId65"/>
    <p:sldId id="403" r:id="rId66"/>
    <p:sldId id="404" r:id="rId67"/>
    <p:sldId id="405" r:id="rId68"/>
    <p:sldId id="407" r:id="rId69"/>
    <p:sldId id="408" r:id="rId70"/>
    <p:sldId id="409" r:id="rId71"/>
    <p:sldId id="423" r:id="rId72"/>
    <p:sldId id="410" r:id="rId73"/>
    <p:sldId id="412" r:id="rId74"/>
    <p:sldId id="413" r:id="rId75"/>
    <p:sldId id="414" r:id="rId76"/>
    <p:sldId id="415" r:id="rId77"/>
    <p:sldId id="416" r:id="rId78"/>
    <p:sldId id="420" r:id="rId79"/>
    <p:sldId id="421" r:id="rId80"/>
    <p:sldId id="422" r:id="rId81"/>
    <p:sldId id="418" r:id="rId82"/>
    <p:sldId id="419" r:id="rId83"/>
  </p:sldIdLst>
  <p:sldSz cx="9144000" cy="6858000" type="screen4x3"/>
  <p:notesSz cx="6850063" cy="99822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 xmlns:p14="http://schemas.microsoft.com/office/powerpoint/2010/main">
        <p14:section name="Розділ за замовчуванням" id="{EDF85638-DAAE-4522-A589-B61C86A391DA}">
          <p14:sldIdLst>
            <p14:sldId id="264"/>
            <p14:sldId id="417"/>
            <p14:sldId id="332"/>
            <p14:sldId id="335"/>
            <p14:sldId id="262"/>
            <p14:sldId id="292"/>
            <p14:sldId id="386"/>
            <p14:sldId id="387"/>
            <p14:sldId id="388"/>
            <p14:sldId id="336"/>
            <p14:sldId id="390"/>
            <p14:sldId id="265"/>
            <p14:sldId id="384"/>
            <p14:sldId id="389"/>
            <p14:sldId id="343"/>
            <p14:sldId id="342"/>
            <p14:sldId id="341"/>
            <p14:sldId id="346"/>
            <p14:sldId id="347"/>
            <p14:sldId id="351"/>
            <p14:sldId id="350"/>
            <p14:sldId id="358"/>
            <p14:sldId id="391"/>
            <p14:sldId id="348"/>
            <p14:sldId id="349"/>
            <p14:sldId id="383"/>
            <p14:sldId id="359"/>
            <p14:sldId id="345"/>
            <p14:sldId id="353"/>
            <p14:sldId id="357"/>
            <p14:sldId id="352"/>
            <p14:sldId id="360"/>
            <p14:sldId id="337"/>
            <p14:sldId id="361"/>
            <p14:sldId id="362"/>
            <p14:sldId id="411"/>
            <p14:sldId id="382"/>
            <p14:sldId id="380"/>
            <p14:sldId id="377"/>
            <p14:sldId id="378"/>
            <p14:sldId id="379"/>
            <p14:sldId id="381"/>
            <p14:sldId id="374"/>
            <p14:sldId id="375"/>
            <p14:sldId id="363"/>
            <p14:sldId id="376"/>
            <p14:sldId id="364"/>
            <p14:sldId id="372"/>
            <p14:sldId id="365"/>
            <p14:sldId id="366"/>
            <p14:sldId id="367"/>
            <p14:sldId id="368"/>
            <p14:sldId id="369"/>
            <p14:sldId id="370"/>
            <p14:sldId id="371"/>
            <p14:sldId id="393"/>
            <p14:sldId id="394"/>
            <p14:sldId id="395"/>
            <p14:sldId id="396"/>
            <p14:sldId id="397"/>
            <p14:sldId id="398"/>
            <p14:sldId id="399"/>
            <p14:sldId id="401"/>
            <p14:sldId id="402"/>
            <p14:sldId id="403"/>
            <p14:sldId id="404"/>
            <p14:sldId id="405"/>
            <p14:sldId id="407"/>
            <p14:sldId id="408"/>
            <p14:sldId id="409"/>
            <p14:sldId id="410"/>
            <p14:sldId id="412"/>
            <p14:sldId id="413"/>
            <p14:sldId id="414"/>
            <p14:sldId id="415"/>
            <p14:sldId id="416"/>
            <p14:sldId id="418"/>
            <p14:sldId id="419"/>
          </p14:sldIdLst>
        </p14:section>
        <p14:section name="Розділ без заголовка" id="{B82CA011-3400-46D9-965B-033F5DF22804}">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860000"/>
    <a:srgbClr val="000099"/>
    <a:srgbClr val="FF66FF"/>
    <a:srgbClr val="EDF8FB"/>
    <a:srgbClr val="9900CC"/>
    <a:srgbClr val="FF0066"/>
    <a:srgbClr val="FF0000"/>
    <a:srgbClr val="660033"/>
    <a:srgbClr val="9933FF"/>
    <a:srgbClr val="CC006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2279" autoAdjust="0"/>
    <p:restoredTop sz="94624" autoAdjust="0"/>
  </p:normalViewPr>
  <p:slideViewPr>
    <p:cSldViewPr>
      <p:cViewPr>
        <p:scale>
          <a:sx n="32" d="100"/>
          <a:sy n="32" d="100"/>
        </p:scale>
        <p:origin x="-2232" y="-88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1"/>
            <a:ext cx="2968361" cy="499109"/>
          </a:xfrm>
          <a:prstGeom prst="rect">
            <a:avLst/>
          </a:prstGeom>
        </p:spPr>
        <p:txBody>
          <a:bodyPr vert="horz" lIns="91586" tIns="45793" rIns="91586" bIns="45793" rtlCol="0"/>
          <a:lstStyle>
            <a:lvl1pPr algn="l">
              <a:defRPr sz="1200"/>
            </a:lvl1pPr>
          </a:lstStyle>
          <a:p>
            <a:endParaRPr lang="ru-RU"/>
          </a:p>
        </p:txBody>
      </p:sp>
      <p:sp>
        <p:nvSpPr>
          <p:cNvPr id="3" name="Дата 2"/>
          <p:cNvSpPr>
            <a:spLocks noGrp="1"/>
          </p:cNvSpPr>
          <p:nvPr>
            <p:ph type="dt" idx="1"/>
          </p:nvPr>
        </p:nvSpPr>
        <p:spPr>
          <a:xfrm>
            <a:off x="3880117" y="1"/>
            <a:ext cx="2968361" cy="499109"/>
          </a:xfrm>
          <a:prstGeom prst="rect">
            <a:avLst/>
          </a:prstGeom>
        </p:spPr>
        <p:txBody>
          <a:bodyPr vert="horz" lIns="91586" tIns="45793" rIns="91586" bIns="45793" rtlCol="0"/>
          <a:lstStyle>
            <a:lvl1pPr algn="r">
              <a:defRPr sz="1200"/>
            </a:lvl1pPr>
          </a:lstStyle>
          <a:p>
            <a:fld id="{87D8A82D-9E20-439E-B095-6C03D13B43F1}" type="datetimeFigureOut">
              <a:rPr lang="ru-RU" smtClean="0"/>
              <a:pPr/>
              <a:t>23.06.2024</a:t>
            </a:fld>
            <a:endParaRPr lang="ru-RU"/>
          </a:p>
        </p:txBody>
      </p:sp>
      <p:sp>
        <p:nvSpPr>
          <p:cNvPr id="4" name="Образ слайда 3"/>
          <p:cNvSpPr>
            <a:spLocks noGrp="1" noRot="1" noChangeAspect="1"/>
          </p:cNvSpPr>
          <p:nvPr>
            <p:ph type="sldImg" idx="2"/>
          </p:nvPr>
        </p:nvSpPr>
        <p:spPr>
          <a:xfrm>
            <a:off x="931863" y="749300"/>
            <a:ext cx="4986337" cy="3741738"/>
          </a:xfrm>
          <a:prstGeom prst="rect">
            <a:avLst/>
          </a:prstGeom>
          <a:noFill/>
          <a:ln w="12700">
            <a:solidFill>
              <a:prstClr val="black"/>
            </a:solidFill>
          </a:ln>
        </p:spPr>
        <p:txBody>
          <a:bodyPr vert="horz" lIns="91586" tIns="45793" rIns="91586" bIns="45793" rtlCol="0" anchor="ctr"/>
          <a:lstStyle/>
          <a:p>
            <a:endParaRPr lang="ru-RU"/>
          </a:p>
        </p:txBody>
      </p:sp>
      <p:sp>
        <p:nvSpPr>
          <p:cNvPr id="5" name="Заметки 4"/>
          <p:cNvSpPr>
            <a:spLocks noGrp="1"/>
          </p:cNvSpPr>
          <p:nvPr>
            <p:ph type="body" sz="quarter" idx="3"/>
          </p:nvPr>
        </p:nvSpPr>
        <p:spPr>
          <a:xfrm>
            <a:off x="685007" y="4741545"/>
            <a:ext cx="5480050" cy="4491991"/>
          </a:xfrm>
          <a:prstGeom prst="rect">
            <a:avLst/>
          </a:prstGeom>
        </p:spPr>
        <p:txBody>
          <a:bodyPr vert="horz" lIns="91586" tIns="45793" rIns="91586" bIns="45793"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81359"/>
            <a:ext cx="2968361" cy="499109"/>
          </a:xfrm>
          <a:prstGeom prst="rect">
            <a:avLst/>
          </a:prstGeom>
        </p:spPr>
        <p:txBody>
          <a:bodyPr vert="horz" lIns="91586" tIns="45793" rIns="91586" bIns="45793" rtlCol="0" anchor="b"/>
          <a:lstStyle>
            <a:lvl1pPr algn="l">
              <a:defRPr sz="1200"/>
            </a:lvl1pPr>
          </a:lstStyle>
          <a:p>
            <a:endParaRPr lang="ru-RU"/>
          </a:p>
        </p:txBody>
      </p:sp>
      <p:sp>
        <p:nvSpPr>
          <p:cNvPr id="7" name="Номер слайда 6"/>
          <p:cNvSpPr>
            <a:spLocks noGrp="1"/>
          </p:cNvSpPr>
          <p:nvPr>
            <p:ph type="sldNum" sz="quarter" idx="5"/>
          </p:nvPr>
        </p:nvSpPr>
        <p:spPr>
          <a:xfrm>
            <a:off x="3880117" y="9481359"/>
            <a:ext cx="2968361" cy="499109"/>
          </a:xfrm>
          <a:prstGeom prst="rect">
            <a:avLst/>
          </a:prstGeom>
        </p:spPr>
        <p:txBody>
          <a:bodyPr vert="horz" lIns="91586" tIns="45793" rIns="91586" bIns="45793" rtlCol="0" anchor="b"/>
          <a:lstStyle>
            <a:lvl1pPr algn="r">
              <a:defRPr sz="1200"/>
            </a:lvl1pPr>
          </a:lstStyle>
          <a:p>
            <a:fld id="{3B91EAAA-DBE8-46D3-A11E-5276C76A6DBA}" type="slidenum">
              <a:rPr lang="ru-RU" smtClean="0"/>
              <a:pPr/>
              <a:t>‹#›</a:t>
            </a:fld>
            <a:endParaRPr lang="ru-RU"/>
          </a:p>
        </p:txBody>
      </p:sp>
    </p:spTree>
    <p:extLst>
      <p:ext uri="{BB962C8B-B14F-4D97-AF65-F5344CB8AC3E}">
        <p14:creationId xmlns="" xmlns:p14="http://schemas.microsoft.com/office/powerpoint/2010/main" val="1240138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3B91EAAA-DBE8-46D3-A11E-5276C76A6DBA}" type="slidenum">
              <a:rPr lang="ru-RU" smtClean="0"/>
              <a:pPr/>
              <a:t>1</a:t>
            </a:fld>
            <a:endParaRPr lang="ru-RU"/>
          </a:p>
        </p:txBody>
      </p:sp>
    </p:spTree>
    <p:extLst>
      <p:ext uri="{BB962C8B-B14F-4D97-AF65-F5344CB8AC3E}">
        <p14:creationId xmlns="" xmlns:p14="http://schemas.microsoft.com/office/powerpoint/2010/main" val="771548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3B91EAAA-DBE8-46D3-A11E-5276C76A6DBA}" type="slidenum">
              <a:rPr lang="ru-RU" smtClean="0"/>
              <a:pPr/>
              <a:t>24</a:t>
            </a:fld>
            <a:endParaRPr lang="ru-RU"/>
          </a:p>
        </p:txBody>
      </p:sp>
    </p:spTree>
    <p:extLst>
      <p:ext uri="{BB962C8B-B14F-4D97-AF65-F5344CB8AC3E}">
        <p14:creationId xmlns="" xmlns:p14="http://schemas.microsoft.com/office/powerpoint/2010/main" val="1301275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3B91EAAA-DBE8-46D3-A11E-5276C76A6DBA}" type="slidenum">
              <a:rPr lang="ru-RU" smtClean="0"/>
              <a:pPr/>
              <a:t>32</a:t>
            </a:fld>
            <a:endParaRPr lang="ru-RU"/>
          </a:p>
        </p:txBody>
      </p:sp>
    </p:spTree>
    <p:extLst>
      <p:ext uri="{BB962C8B-B14F-4D97-AF65-F5344CB8AC3E}">
        <p14:creationId xmlns="" xmlns:p14="http://schemas.microsoft.com/office/powerpoint/2010/main" val="1240243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3B91EAAA-DBE8-46D3-A11E-5276C76A6DBA}" type="slidenum">
              <a:rPr lang="ru-RU" smtClean="0"/>
              <a:pPr/>
              <a:t>37</a:t>
            </a:fld>
            <a:endParaRPr lang="ru-RU"/>
          </a:p>
        </p:txBody>
      </p:sp>
    </p:spTree>
    <p:extLst>
      <p:ext uri="{BB962C8B-B14F-4D97-AF65-F5344CB8AC3E}">
        <p14:creationId xmlns="" xmlns:p14="http://schemas.microsoft.com/office/powerpoint/2010/main" val="856620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uk-UA" dirty="0"/>
          </a:p>
        </p:txBody>
      </p:sp>
      <p:sp>
        <p:nvSpPr>
          <p:cNvPr id="4" name="Номер слайда 3"/>
          <p:cNvSpPr>
            <a:spLocks noGrp="1"/>
          </p:cNvSpPr>
          <p:nvPr>
            <p:ph type="sldNum" sz="quarter" idx="10"/>
          </p:nvPr>
        </p:nvSpPr>
        <p:spPr/>
        <p:txBody>
          <a:bodyPr/>
          <a:lstStyle/>
          <a:p>
            <a:fld id="{3B91EAAA-DBE8-46D3-A11E-5276C76A6DBA}" type="slidenum">
              <a:rPr lang="ru-RU" smtClean="0"/>
              <a:pPr/>
              <a:t>76</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a:t>Образец подзаголовка</a:t>
            </a:r>
            <a:endParaRPr kumimoji="0" lang="en-US"/>
          </a:p>
        </p:txBody>
      </p:sp>
      <p:sp>
        <p:nvSpPr>
          <p:cNvPr id="16" name="Дата 15"/>
          <p:cNvSpPr>
            <a:spLocks noGrp="1"/>
          </p:cNvSpPr>
          <p:nvPr>
            <p:ph type="dt" sz="half" idx="10"/>
          </p:nvPr>
        </p:nvSpPr>
        <p:spPr/>
        <p:txBody>
          <a:bodyPr/>
          <a:lstStyle/>
          <a:p>
            <a:fld id="{465B7319-8752-43DC-9251-6FF6EC4E5500}" type="datetimeFigureOut">
              <a:rPr lang="ru-RU" smtClean="0"/>
              <a:pPr/>
              <a:t>23.06.2024</a:t>
            </a:fld>
            <a:endParaRPr lang="ru-RU"/>
          </a:p>
        </p:txBody>
      </p:sp>
      <p:sp>
        <p:nvSpPr>
          <p:cNvPr id="2" name="Нижний колонтитул 1"/>
          <p:cNvSpPr>
            <a:spLocks noGrp="1"/>
          </p:cNvSpPr>
          <p:nvPr>
            <p:ph type="ftr" sz="quarter" idx="11"/>
          </p:nvPr>
        </p:nvSpPr>
        <p:spPr/>
        <p:txBody>
          <a:bodyPr/>
          <a:lstStyle/>
          <a:p>
            <a:endParaRPr lang="ru-RU"/>
          </a:p>
        </p:txBody>
      </p:sp>
      <p:sp>
        <p:nvSpPr>
          <p:cNvPr id="15" name="Номер слайда 14"/>
          <p:cNvSpPr>
            <a:spLocks noGrp="1"/>
          </p:cNvSpPr>
          <p:nvPr>
            <p:ph type="sldNum" sz="quarter" idx="12"/>
          </p:nvPr>
        </p:nvSpPr>
        <p:spPr>
          <a:xfrm>
            <a:off x="8229600" y="6473952"/>
            <a:ext cx="758952" cy="246888"/>
          </a:xfrm>
        </p:spPr>
        <p:txBody>
          <a:bodyPr/>
          <a:lstStyle/>
          <a:p>
            <a:fld id="{9A00933E-8E9E-46F7-A2F2-BCFA8E62F16D}" type="slidenum">
              <a:rPr lang="ru-RU" smtClean="0"/>
              <a:pPr/>
              <a:t>‹#›</a:t>
            </a:fld>
            <a:endParaRPr lang="ru-RU"/>
          </a:p>
        </p:txBody>
      </p:sp>
    </p:spTree>
  </p:cSld>
  <p:clrMapOvr>
    <a:masterClrMapping/>
  </p:clrMapOvr>
  <p:transition spd="slow" advTm="15000">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465B7319-8752-43DC-9251-6FF6EC4E5500}" type="datetimeFigureOut">
              <a:rPr lang="ru-RU" smtClean="0"/>
              <a:pPr/>
              <a:t>23.06.2024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A00933E-8E9E-46F7-A2F2-BCFA8E62F16D}" type="slidenum">
              <a:rPr lang="ru-RU" smtClean="0"/>
              <a:pPr/>
              <a:t>‹#›</a:t>
            </a:fld>
            <a:endParaRPr lang="ru-RU"/>
          </a:p>
        </p:txBody>
      </p:sp>
    </p:spTree>
  </p:cSld>
  <p:clrMapOvr>
    <a:masterClrMapping/>
  </p:clrMapOvr>
  <p:transition spd="slow" advTm="15000">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465B7319-8752-43DC-9251-6FF6EC4E5500}" type="datetimeFigureOut">
              <a:rPr lang="ru-RU" smtClean="0"/>
              <a:pPr/>
              <a:t>23.06.2024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A00933E-8E9E-46F7-A2F2-BCFA8E62F16D}" type="slidenum">
              <a:rPr lang="ru-RU" smtClean="0"/>
              <a:pPr/>
              <a:t>‹#›</a:t>
            </a:fld>
            <a:endParaRPr lang="ru-RU"/>
          </a:p>
        </p:txBody>
      </p:sp>
    </p:spTree>
  </p:cSld>
  <p:clrMapOvr>
    <a:masterClrMapping/>
  </p:clrMapOvr>
  <p:transition spd="slow" advTm="15000">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277813"/>
            <a:ext cx="7772400" cy="1143000"/>
          </a:xfrm>
        </p:spPr>
        <p:txBody>
          <a:bodyPr/>
          <a:lstStyle/>
          <a:p>
            <a:r>
              <a:rPr lang="ru-RU"/>
              <a:t>Образец заголовка</a:t>
            </a:r>
          </a:p>
        </p:txBody>
      </p:sp>
      <p:sp>
        <p:nvSpPr>
          <p:cNvPr id="3" name="Объект 2"/>
          <p:cNvSpPr>
            <a:spLocks noGrp="1"/>
          </p:cNvSpPr>
          <p:nvPr>
            <p:ph sz="half" idx="1"/>
          </p:nvPr>
        </p:nvSpPr>
        <p:spPr>
          <a:xfrm>
            <a:off x="914400" y="1600200"/>
            <a:ext cx="38100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876800" y="1600200"/>
            <a:ext cx="38100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914400" y="6251575"/>
            <a:ext cx="1981200" cy="457200"/>
          </a:xfrm>
        </p:spPr>
        <p:txBody>
          <a:bodyPr/>
          <a:lstStyle>
            <a:lvl1pPr>
              <a:defRPr/>
            </a:lvl1pPr>
          </a:lstStyle>
          <a:p>
            <a:pPr>
              <a:defRPr/>
            </a:pPr>
            <a:endParaRPr lang="ru-RU"/>
          </a:p>
        </p:txBody>
      </p:sp>
      <p:sp>
        <p:nvSpPr>
          <p:cNvPr id="6" name="Нижний колонтитул 5"/>
          <p:cNvSpPr>
            <a:spLocks noGrp="1"/>
          </p:cNvSpPr>
          <p:nvPr>
            <p:ph type="ftr" sz="quarter" idx="11"/>
          </p:nvPr>
        </p:nvSpPr>
        <p:spPr>
          <a:xfrm>
            <a:off x="3352800" y="6248400"/>
            <a:ext cx="2971800" cy="457200"/>
          </a:xfrm>
        </p:spPr>
        <p:txBody>
          <a:bodyPr/>
          <a:lstStyle>
            <a:lvl1pPr>
              <a:defRPr/>
            </a:lvl1pPr>
          </a:lstStyle>
          <a:p>
            <a:pPr>
              <a:defRPr/>
            </a:pPr>
            <a:endParaRPr lang="ru-RU"/>
          </a:p>
        </p:txBody>
      </p:sp>
      <p:sp>
        <p:nvSpPr>
          <p:cNvPr id="7" name="Номер слайда 6"/>
          <p:cNvSpPr>
            <a:spLocks noGrp="1"/>
          </p:cNvSpPr>
          <p:nvPr>
            <p:ph type="sldNum" sz="quarter" idx="12"/>
          </p:nvPr>
        </p:nvSpPr>
        <p:spPr>
          <a:xfrm>
            <a:off x="6781800" y="6248400"/>
            <a:ext cx="1905000" cy="457200"/>
          </a:xfrm>
        </p:spPr>
        <p:txBody>
          <a:bodyPr/>
          <a:lstStyle>
            <a:lvl1pPr>
              <a:defRPr/>
            </a:lvl1pPr>
          </a:lstStyle>
          <a:p>
            <a:pPr>
              <a:defRPr/>
            </a:pPr>
            <a:fld id="{FD74F329-123E-41A0-BE29-7F5572F9A43B}" type="slidenum">
              <a:rPr lang="ru-RU"/>
              <a:pPr>
                <a:defRPr/>
              </a:pPr>
              <a:t>‹#›</a:t>
            </a:fld>
            <a:endParaRPr lang="ru-RU"/>
          </a:p>
        </p:txBody>
      </p:sp>
    </p:spTree>
  </p:cSld>
  <p:clrMapOvr>
    <a:masterClrMapping/>
  </p:clrMapOvr>
  <p:transition spd="slow" advTm="15000">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229600" cy="1143000"/>
          </a:xfrm>
        </p:spPr>
        <p:txBody>
          <a:bodyPr/>
          <a:lstStyle/>
          <a:p>
            <a:r>
              <a:rPr lang="ru-RU" dirty="0"/>
              <a:t>Образец заголовка</a:t>
            </a:r>
          </a:p>
        </p:txBody>
      </p:sp>
      <p:sp>
        <p:nvSpPr>
          <p:cNvPr id="3" name="Дата 2"/>
          <p:cNvSpPr>
            <a:spLocks noGrp="1"/>
          </p:cNvSpPr>
          <p:nvPr>
            <p:ph type="dt" sz="half" idx="10"/>
          </p:nvPr>
        </p:nvSpPr>
        <p:spPr/>
        <p:txBody>
          <a:bodyPr/>
          <a:lstStyle/>
          <a:p>
            <a:fld id="{465B7319-8752-43DC-9251-6FF6EC4E5500}" type="datetimeFigureOut">
              <a:rPr lang="ru-RU" smtClean="0"/>
              <a:pPr/>
              <a:t>23.06.2024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A00933E-8E9E-46F7-A2F2-BCFA8E62F16D}" type="slidenum">
              <a:rPr lang="ru-RU" smtClean="0"/>
              <a:pPr/>
              <a:t>‹#›</a:t>
            </a:fld>
            <a:endParaRPr lang="ru-RU"/>
          </a:p>
        </p:txBody>
      </p:sp>
    </p:spTree>
  </p:cSld>
  <p:clrMapOvr>
    <a:masterClrMapping/>
  </p:clrMapOvr>
  <p:transition spd="slow" advTm="15000">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465B7319-8752-43DC-9251-6FF6EC4E5500}" type="datetimeFigureOut">
              <a:rPr lang="ru-RU" smtClean="0"/>
              <a:pPr/>
              <a:t>23.06.2024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A00933E-8E9E-46F7-A2F2-BCFA8E62F16D}" type="slidenum">
              <a:rPr lang="ru-RU" smtClean="0"/>
              <a:pPr/>
              <a:t>‹#›</a:t>
            </a:fld>
            <a:endParaRPr lang="ru-RU"/>
          </a:p>
        </p:txBody>
      </p:sp>
    </p:spTree>
  </p:cSld>
  <p:clrMapOvr>
    <a:masterClrMapping/>
  </p:clrMapOvr>
  <p:transition spd="slow" advTm="15000">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229600" cy="1143000"/>
          </a:xfrm>
        </p:spPr>
        <p:txBody>
          <a:bodyPr/>
          <a:lstStyle/>
          <a:p>
            <a:r>
              <a:rPr lang="ru-RU" dirty="0"/>
              <a:t>Образец заголовка</a:t>
            </a:r>
          </a:p>
        </p:txBody>
      </p:sp>
      <p:sp>
        <p:nvSpPr>
          <p:cNvPr id="3" name="Дата 2"/>
          <p:cNvSpPr>
            <a:spLocks noGrp="1"/>
          </p:cNvSpPr>
          <p:nvPr>
            <p:ph type="dt" sz="half" idx="10"/>
          </p:nvPr>
        </p:nvSpPr>
        <p:spPr/>
        <p:txBody>
          <a:bodyPr/>
          <a:lstStyle/>
          <a:p>
            <a:fld id="{465B7319-8752-43DC-9251-6FF6EC4E5500}" type="datetimeFigureOut">
              <a:rPr lang="ru-RU" smtClean="0"/>
              <a:pPr/>
              <a:t>23.06.2024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A00933E-8E9E-46F7-A2F2-BCFA8E62F16D}" type="slidenum">
              <a:rPr lang="ru-RU" smtClean="0"/>
              <a:pPr/>
              <a:t>‹#›</a:t>
            </a:fld>
            <a:endParaRPr lang="ru-RU"/>
          </a:p>
        </p:txBody>
      </p:sp>
    </p:spTree>
  </p:cSld>
  <p:clrMapOvr>
    <a:masterClrMapping/>
  </p:clrMapOvr>
  <p:transition spd="slow" advTm="15000">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229600" cy="1143000"/>
          </a:xfrm>
        </p:spPr>
        <p:txBody>
          <a:bodyPr/>
          <a:lstStyle/>
          <a:p>
            <a:r>
              <a:rPr lang="ru-RU" dirty="0"/>
              <a:t>Образец заголовка</a:t>
            </a:r>
          </a:p>
        </p:txBody>
      </p:sp>
      <p:sp>
        <p:nvSpPr>
          <p:cNvPr id="3" name="Дата 2"/>
          <p:cNvSpPr>
            <a:spLocks noGrp="1"/>
          </p:cNvSpPr>
          <p:nvPr>
            <p:ph type="dt" sz="half" idx="10"/>
          </p:nvPr>
        </p:nvSpPr>
        <p:spPr/>
        <p:txBody>
          <a:bodyPr/>
          <a:lstStyle/>
          <a:p>
            <a:fld id="{465B7319-8752-43DC-9251-6FF6EC4E5500}" type="datetimeFigureOut">
              <a:rPr lang="ru-RU" smtClean="0"/>
              <a:pPr/>
              <a:t>23.06.2024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A00933E-8E9E-46F7-A2F2-BCFA8E62F16D}" type="slidenum">
              <a:rPr lang="ru-RU" smtClean="0"/>
              <a:pPr/>
              <a:t>‹#›</a:t>
            </a:fld>
            <a:endParaRPr lang="ru-RU"/>
          </a:p>
        </p:txBody>
      </p:sp>
    </p:spTree>
  </p:cSld>
  <p:clrMapOvr>
    <a:masterClrMapping/>
  </p:clrMapOvr>
  <p:transition spd="slow" advTm="15000">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465B7319-8752-43DC-9251-6FF6EC4E5500}" type="datetimeFigureOut">
              <a:rPr lang="ru-RU" smtClean="0"/>
              <a:pPr/>
              <a:t>23.06.2024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A00933E-8E9E-46F7-A2F2-BCFA8E62F16D}" type="slidenum">
              <a:rPr lang="ru-RU" smtClean="0"/>
              <a:pPr/>
              <a:t>‹#›</a:t>
            </a:fld>
            <a:endParaRPr lang="ru-RU"/>
          </a:p>
        </p:txBody>
      </p:sp>
    </p:spTree>
  </p:cSld>
  <p:clrMapOvr>
    <a:masterClrMapping/>
  </p:clrMapOvr>
  <p:transition spd="slow" advTm="15000">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a:t>Образец заголовка</a:t>
            </a:r>
            <a:endParaRPr kumimoji="0" lang="en-US"/>
          </a:p>
        </p:txBody>
      </p:sp>
      <p:sp>
        <p:nvSpPr>
          <p:cNvPr id="27" name="Объект 26"/>
          <p:cNvSpPr>
            <a:spLocks noGrp="1"/>
          </p:cNvSpPr>
          <p:nvPr>
            <p:ph idx="1"/>
          </p:nvPr>
        </p:nvSpPr>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25" name="Дата 24"/>
          <p:cNvSpPr>
            <a:spLocks noGrp="1"/>
          </p:cNvSpPr>
          <p:nvPr>
            <p:ph type="dt" sz="half" idx="10"/>
          </p:nvPr>
        </p:nvSpPr>
        <p:spPr/>
        <p:txBody>
          <a:bodyPr/>
          <a:lstStyle/>
          <a:p>
            <a:fld id="{465B7319-8752-43DC-9251-6FF6EC4E5500}" type="datetimeFigureOut">
              <a:rPr lang="ru-RU" smtClean="0"/>
              <a:pPr/>
              <a:t>23.06.2024</a:t>
            </a:fld>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p>
        </p:txBody>
      </p:sp>
      <p:sp>
        <p:nvSpPr>
          <p:cNvPr id="16" name="Номер слайда 15"/>
          <p:cNvSpPr>
            <a:spLocks noGrp="1"/>
          </p:cNvSpPr>
          <p:nvPr>
            <p:ph type="sldNum" sz="quarter" idx="12"/>
          </p:nvPr>
        </p:nvSpPr>
        <p:spPr>
          <a:xfrm>
            <a:off x="8229600" y="6473952"/>
            <a:ext cx="758952" cy="246888"/>
          </a:xfrm>
        </p:spPr>
        <p:txBody>
          <a:bodyPr/>
          <a:lstStyle/>
          <a:p>
            <a:fld id="{9A00933E-8E9E-46F7-A2F2-BCFA8E62F16D}" type="slidenum">
              <a:rPr lang="ru-RU" smtClean="0"/>
              <a:pPr/>
              <a:t>‹#›</a:t>
            </a:fld>
            <a:endParaRPr lang="ru-RU"/>
          </a:p>
        </p:txBody>
      </p:sp>
    </p:spTree>
  </p:cSld>
  <p:clrMapOvr>
    <a:masterClrMapping/>
  </p:clrMapOvr>
  <p:transition spd="slow" advTm="15000">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a:t>Образец текста</a:t>
            </a:r>
          </a:p>
        </p:txBody>
      </p:sp>
      <p:sp>
        <p:nvSpPr>
          <p:cNvPr id="19" name="Дата 18"/>
          <p:cNvSpPr>
            <a:spLocks noGrp="1"/>
          </p:cNvSpPr>
          <p:nvPr>
            <p:ph type="dt" sz="half" idx="10"/>
          </p:nvPr>
        </p:nvSpPr>
        <p:spPr/>
        <p:txBody>
          <a:bodyPr/>
          <a:lstStyle/>
          <a:p>
            <a:fld id="{465B7319-8752-43DC-9251-6FF6EC4E5500}" type="datetimeFigureOut">
              <a:rPr lang="ru-RU" smtClean="0"/>
              <a:pPr/>
              <a:t>23.06.2024</a:t>
            </a:fld>
            <a:endParaRPr lang="ru-RU"/>
          </a:p>
        </p:txBody>
      </p:sp>
      <p:sp>
        <p:nvSpPr>
          <p:cNvPr id="11" name="Нижний колонтитул 10"/>
          <p:cNvSpPr>
            <a:spLocks noGrp="1"/>
          </p:cNvSpPr>
          <p:nvPr>
            <p:ph type="ftr" sz="quarter" idx="11"/>
          </p:nvPr>
        </p:nvSpPr>
        <p:spPr/>
        <p:txBody>
          <a:bodyPr/>
          <a:lstStyle/>
          <a:p>
            <a:endParaRPr lang="ru-RU"/>
          </a:p>
        </p:txBody>
      </p:sp>
      <p:sp>
        <p:nvSpPr>
          <p:cNvPr id="16" name="Номер слайда 15"/>
          <p:cNvSpPr>
            <a:spLocks noGrp="1"/>
          </p:cNvSpPr>
          <p:nvPr>
            <p:ph type="sldNum" sz="quarter" idx="12"/>
          </p:nvPr>
        </p:nvSpPr>
        <p:spPr/>
        <p:txBody>
          <a:bodyPr/>
          <a:lstStyle/>
          <a:p>
            <a:fld id="{9A00933E-8E9E-46F7-A2F2-BCFA8E62F16D}" type="slidenum">
              <a:rPr lang="ru-RU" smtClean="0"/>
              <a:pPr/>
              <a:t>‹#›</a:t>
            </a:fld>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transition spd="slow" advTm="15000">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a:t>Образец заголовка</a:t>
            </a:r>
            <a:endParaRPr kumimoji="0" lang="en-US"/>
          </a:p>
        </p:txBody>
      </p:sp>
      <p:sp>
        <p:nvSpPr>
          <p:cNvPr id="14" name="Объект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13" name="Объект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21" name="Дата 20"/>
          <p:cNvSpPr>
            <a:spLocks noGrp="1"/>
          </p:cNvSpPr>
          <p:nvPr>
            <p:ph type="dt" sz="half" idx="10"/>
          </p:nvPr>
        </p:nvSpPr>
        <p:spPr/>
        <p:txBody>
          <a:bodyPr/>
          <a:lstStyle/>
          <a:p>
            <a:fld id="{465B7319-8752-43DC-9251-6FF6EC4E5500}" type="datetimeFigureOut">
              <a:rPr lang="ru-RU" smtClean="0"/>
              <a:pPr/>
              <a:t>23.06.2024</a:t>
            </a:fld>
            <a:endParaRPr lang="ru-RU"/>
          </a:p>
        </p:txBody>
      </p:sp>
      <p:sp>
        <p:nvSpPr>
          <p:cNvPr id="10" name="Нижний колонтитул 9"/>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9A00933E-8E9E-46F7-A2F2-BCFA8E62F16D}" type="slidenum">
              <a:rPr lang="ru-RU" smtClean="0"/>
              <a:pPr/>
              <a:t>‹#›</a:t>
            </a:fld>
            <a:endParaRPr lang="ru-RU"/>
          </a:p>
        </p:txBody>
      </p:sp>
    </p:spTree>
  </p:cSld>
  <p:clrMapOvr>
    <a:masterClrMapping/>
  </p:clrMapOvr>
  <p:transition spd="slow" advTm="15000">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4" name="Объект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28" name="Объект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10" name="Дата 9"/>
          <p:cNvSpPr>
            <a:spLocks noGrp="1"/>
          </p:cNvSpPr>
          <p:nvPr>
            <p:ph type="dt" sz="half" idx="10"/>
          </p:nvPr>
        </p:nvSpPr>
        <p:spPr/>
        <p:txBody>
          <a:bodyPr/>
          <a:lstStyle/>
          <a:p>
            <a:fld id="{465B7319-8752-43DC-9251-6FF6EC4E5500}" type="datetimeFigureOut">
              <a:rPr lang="ru-RU" smtClean="0"/>
              <a:pPr/>
              <a:t>23.06.2024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229600" y="6477000"/>
            <a:ext cx="762000" cy="246888"/>
          </a:xfrm>
        </p:spPr>
        <p:txBody>
          <a:bodyPr/>
          <a:lstStyle/>
          <a:p>
            <a:fld id="{9A00933E-8E9E-46F7-A2F2-BCFA8E62F16D}" type="slidenum">
              <a:rPr lang="ru-RU" smtClean="0"/>
              <a:pPr/>
              <a:t>‹#›</a:t>
            </a:fld>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transition spd="slow" advTm="15000">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a:t>Образец заголовка</a:t>
            </a:r>
            <a:endParaRPr kumimoji="0" lang="en-US"/>
          </a:p>
        </p:txBody>
      </p:sp>
      <p:sp>
        <p:nvSpPr>
          <p:cNvPr id="12" name="Дата 11"/>
          <p:cNvSpPr>
            <a:spLocks noGrp="1"/>
          </p:cNvSpPr>
          <p:nvPr>
            <p:ph type="dt" sz="half" idx="10"/>
          </p:nvPr>
        </p:nvSpPr>
        <p:spPr/>
        <p:txBody>
          <a:bodyPr/>
          <a:lstStyle/>
          <a:p>
            <a:fld id="{465B7319-8752-43DC-9251-6FF6EC4E5500}" type="datetimeFigureOut">
              <a:rPr lang="ru-RU" smtClean="0"/>
              <a:pPr/>
              <a:t>23.06.2024</a:t>
            </a:fld>
            <a:endParaRPr lang="ru-RU"/>
          </a:p>
        </p:txBody>
      </p:sp>
      <p:sp>
        <p:nvSpPr>
          <p:cNvPr id="21" name="Нижний колонтитул 20"/>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A00933E-8E9E-46F7-A2F2-BCFA8E62F16D}" type="slidenum">
              <a:rPr lang="ru-RU" smtClean="0"/>
              <a:pPr/>
              <a:t>‹#›</a:t>
            </a:fld>
            <a:endParaRPr lang="ru-RU"/>
          </a:p>
        </p:txBody>
      </p:sp>
    </p:spTree>
  </p:cSld>
  <p:clrMapOvr>
    <a:masterClrMapping/>
  </p:clrMapOvr>
  <p:transition spd="slow" advTm="15000">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465B7319-8752-43DC-9251-6FF6EC4E5500}" type="datetimeFigureOut">
              <a:rPr lang="ru-RU" smtClean="0"/>
              <a:pPr/>
              <a:t>23.06.2024</a:t>
            </a:fld>
            <a:endParaRPr lang="ru-RU"/>
          </a:p>
        </p:txBody>
      </p:sp>
      <p:sp>
        <p:nvSpPr>
          <p:cNvPr id="24" name="Нижний колонтитул 23"/>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A00933E-8E9E-46F7-A2F2-BCFA8E62F16D}" type="slidenum">
              <a:rPr lang="ru-RU" smtClean="0"/>
              <a:pPr/>
              <a:t>‹#›</a:t>
            </a:fld>
            <a:endParaRPr lang="ru-RU"/>
          </a:p>
        </p:txBody>
      </p:sp>
    </p:spTree>
  </p:cSld>
  <p:clrMapOvr>
    <a:masterClrMapping/>
  </p:clrMapOvr>
  <p:transition spd="slow" advTm="15000">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a:t>Образец текста</a:t>
            </a:r>
          </a:p>
        </p:txBody>
      </p:sp>
      <p:sp>
        <p:nvSpPr>
          <p:cNvPr id="14" name="Объект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25" name="Дата 24"/>
          <p:cNvSpPr>
            <a:spLocks noGrp="1"/>
          </p:cNvSpPr>
          <p:nvPr>
            <p:ph type="dt" sz="half" idx="10"/>
          </p:nvPr>
        </p:nvSpPr>
        <p:spPr/>
        <p:txBody>
          <a:bodyPr/>
          <a:lstStyle/>
          <a:p>
            <a:fld id="{465B7319-8752-43DC-9251-6FF6EC4E5500}" type="datetimeFigureOut">
              <a:rPr lang="ru-RU" smtClean="0"/>
              <a:pPr/>
              <a:t>23.06.2024</a:t>
            </a:fld>
            <a:endParaRPr lang="ru-RU"/>
          </a:p>
        </p:txBody>
      </p:sp>
      <p:sp>
        <p:nvSpPr>
          <p:cNvPr id="29" name="Нижний колонтитул 28"/>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A00933E-8E9E-46F7-A2F2-BCFA8E62F16D}" type="slidenum">
              <a:rPr lang="ru-RU" smtClean="0"/>
              <a:pPr/>
              <a:t>‹#›</a:t>
            </a:fld>
            <a:endParaRPr lang="ru-RU"/>
          </a:p>
        </p:txBody>
      </p:sp>
    </p:spTree>
  </p:cSld>
  <p:clrMapOvr>
    <a:masterClrMapping/>
  </p:clrMapOvr>
  <p:transition spd="slow" advTm="15000">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a:t>Вставка рисунка</a:t>
            </a:r>
            <a:endParaRPr kumimoji="0" lang="en-US" dirty="0"/>
          </a:p>
        </p:txBody>
      </p:sp>
      <p:sp>
        <p:nvSpPr>
          <p:cNvPr id="7" name="Дата 6"/>
          <p:cNvSpPr>
            <a:spLocks noGrp="1"/>
          </p:cNvSpPr>
          <p:nvPr>
            <p:ph type="dt" sz="half" idx="10"/>
          </p:nvPr>
        </p:nvSpPr>
        <p:spPr/>
        <p:txBody>
          <a:bodyPr/>
          <a:lstStyle/>
          <a:p>
            <a:fld id="{465B7319-8752-43DC-9251-6FF6EC4E5500}" type="datetimeFigureOut">
              <a:rPr lang="ru-RU" smtClean="0"/>
              <a:pPr/>
              <a:t>23.06.2024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9A00933E-8E9E-46F7-A2F2-BCFA8E62F16D}" type="slidenum">
              <a:rPr lang="ru-RU" smtClean="0"/>
              <a:pPr/>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a:t>Образец текста</a:t>
            </a:r>
          </a:p>
        </p:txBody>
      </p:sp>
    </p:spTree>
  </p:cSld>
  <p:clrMapOvr>
    <a:masterClrMapping/>
  </p:clrMapOvr>
  <p:transition spd="slow" advTm="15000">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465B7319-8752-43DC-9251-6FF6EC4E5500}" type="datetimeFigureOut">
              <a:rPr lang="ru-RU" smtClean="0"/>
              <a:pPr/>
              <a:t>23.06.2024</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A00933E-8E9E-46F7-A2F2-BCFA8E62F16D}" type="slidenum">
              <a:rPr lang="ru-RU" smtClean="0"/>
              <a:pPr/>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649" r:id="rId14"/>
    <p:sldLayoutId id="2147483662" r:id="rId15"/>
    <p:sldLayoutId id="2147483663" r:id="rId16"/>
    <p:sldLayoutId id="2147483661" r:id="rId17"/>
  </p:sldLayoutIdLst>
  <p:transition spd="slow" advTm="15000">
    <p:dissolve/>
  </p:transition>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2.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2.xml"/><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2.xml"/><Relationship Id="rId5" Type="http://schemas.openxmlformats.org/officeDocument/2006/relationships/image" Target="../media/image51.jpe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2.xml"/><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1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 Id="rId9" Type="http://schemas.openxmlformats.org/officeDocument/2006/relationships/image" Target="../media/image69.jpeg"/></Relationships>
</file>

<file path=ppt/slides/_rels/slide2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2.xml"/><Relationship Id="rId4" Type="http://schemas.openxmlformats.org/officeDocument/2006/relationships/image" Target="../media/image72.jpeg"/></Relationships>
</file>

<file path=ppt/slides/_rels/slide2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12.xml"/><Relationship Id="rId4" Type="http://schemas.openxmlformats.org/officeDocument/2006/relationships/image" Target="../media/image75.jpeg"/></Relationships>
</file>

<file path=ppt/slides/_rels/slide2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jpeg"/></Relationships>
</file>

<file path=ppt/slides/_rels/slide3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3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3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2.xml"/><Relationship Id="rId4" Type="http://schemas.openxmlformats.org/officeDocument/2006/relationships/image" Target="../media/image96.png"/></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2.xml"/><Relationship Id="rId4" Type="http://schemas.openxmlformats.org/officeDocument/2006/relationships/image" Target="../media/image99.png"/></Relationships>
</file>

<file path=ppt/slides/_rels/slide3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2.xml"/><Relationship Id="rId4" Type="http://schemas.openxmlformats.org/officeDocument/2006/relationships/image" Target="../media/image102.jpeg"/></Relationships>
</file>

<file path=ppt/slides/_rels/slide3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04.jpeg"/></Relationships>
</file>

<file path=ppt/slides/_rels/slide3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12.xml"/><Relationship Id="rId4" Type="http://schemas.openxmlformats.org/officeDocument/2006/relationships/image" Target="../media/image111.jpeg"/></Relationships>
</file>

<file path=ppt/slides/_rels/slide4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12.xml"/><Relationship Id="rId4" Type="http://schemas.openxmlformats.org/officeDocument/2006/relationships/image" Target="../media/image114.jpeg"/></Relationships>
</file>

<file path=ppt/slides/_rels/slide4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12.xml"/><Relationship Id="rId4" Type="http://schemas.openxmlformats.org/officeDocument/2006/relationships/image" Target="../media/image119.jpeg"/></Relationships>
</file>

<file path=ppt/slides/_rels/slide4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png"/><Relationship Id="rId1" Type="http://schemas.openxmlformats.org/officeDocument/2006/relationships/slideLayout" Target="../slideLayouts/slideLayout12.xml"/><Relationship Id="rId4" Type="http://schemas.openxmlformats.org/officeDocument/2006/relationships/image" Target="../media/image122.jpeg"/></Relationships>
</file>

<file path=ppt/slides/_rels/slide4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12.xml"/><Relationship Id="rId4" Type="http://schemas.openxmlformats.org/officeDocument/2006/relationships/image" Target="../media/image125.jpeg"/></Relationships>
</file>

<file path=ppt/slides/_rels/slide4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png"/><Relationship Id="rId1" Type="http://schemas.openxmlformats.org/officeDocument/2006/relationships/slideLayout" Target="../slideLayouts/slideLayout1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jpeg"/></Relationships>
</file>

<file path=ppt/slides/_rels/slide4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12.xml"/><Relationship Id="rId5" Type="http://schemas.openxmlformats.org/officeDocument/2006/relationships/image" Target="../media/image134.jpeg"/><Relationship Id="rId4" Type="http://schemas.openxmlformats.org/officeDocument/2006/relationships/image" Target="../media/image133.jpeg"/></Relationships>
</file>

<file path=ppt/slides/_rels/slide4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12.xml"/><Relationship Id="rId4" Type="http://schemas.openxmlformats.org/officeDocument/2006/relationships/image" Target="../media/image137.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12.xml"/><Relationship Id="rId4" Type="http://schemas.openxmlformats.org/officeDocument/2006/relationships/image" Target="../media/image140.jpeg"/></Relationships>
</file>

<file path=ppt/slides/_rels/slide5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12.xml"/><Relationship Id="rId4" Type="http://schemas.openxmlformats.org/officeDocument/2006/relationships/image" Target="../media/image143.jpeg"/></Relationships>
</file>

<file path=ppt/slides/_rels/slide5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12.xml"/><Relationship Id="rId4" Type="http://schemas.openxmlformats.org/officeDocument/2006/relationships/image" Target="../media/image146.jpeg"/></Relationships>
</file>

<file path=ppt/slides/_rels/slide5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12.xml"/><Relationship Id="rId4" Type="http://schemas.openxmlformats.org/officeDocument/2006/relationships/image" Target="../media/image149.jpeg"/></Relationships>
</file>

<file path=ppt/slides/_rels/slide5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12.xml"/><Relationship Id="rId4" Type="http://schemas.openxmlformats.org/officeDocument/2006/relationships/image" Target="../media/image152.jpeg"/></Relationships>
</file>

<file path=ppt/slides/_rels/slide5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12.xml"/><Relationship Id="rId5" Type="http://schemas.openxmlformats.org/officeDocument/2006/relationships/image" Target="../media/image156.jpeg"/><Relationship Id="rId4" Type="http://schemas.openxmlformats.org/officeDocument/2006/relationships/image" Target="../media/image155.jpeg"/></Relationships>
</file>

<file path=ppt/slides/_rels/slide56.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2.xml"/><Relationship Id="rId1" Type="http://schemas.openxmlformats.org/officeDocument/2006/relationships/video" Target="file:///C:\Users\admin\Downloads\IMG_7339.MP4" TargetMode="Externa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 Id="rId4" Type="http://schemas.openxmlformats.org/officeDocument/2006/relationships/image" Target="../media/image165.png"/></Relationships>
</file>

<file path=ppt/slides/_rels/slide61.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68.png"/></Relationships>
</file>

<file path=ppt/slides/_rels/slide64.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66.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2.xml"/><Relationship Id="rId4" Type="http://schemas.openxmlformats.org/officeDocument/2006/relationships/image" Target="../media/image177.jpeg"/></Relationships>
</file>

<file path=ppt/slides/_rels/slide68.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2.xml"/><Relationship Id="rId4" Type="http://schemas.openxmlformats.org/officeDocument/2006/relationships/image" Target="../media/image181.jpe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2.xml"/><Relationship Id="rId4" Type="http://schemas.openxmlformats.org/officeDocument/2006/relationships/image" Target="../media/image187.jpeg"/></Relationships>
</file>

<file path=ppt/slides/_rels/slide73.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6.jpeg"/><Relationship Id="rId5" Type="http://schemas.openxmlformats.org/officeDocument/2006/relationships/image" Target="../media/image195.jpeg"/><Relationship Id="rId4" Type="http://schemas.openxmlformats.org/officeDocument/2006/relationships/image" Target="../media/image194.jpeg"/></Relationships>
</file>

<file path=ppt/slides/_rels/slide77.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jpeg"/><Relationship Id="rId1" Type="http://schemas.openxmlformats.org/officeDocument/2006/relationships/slideLayout" Target="../slideLayouts/slideLayout2.xml"/><Relationship Id="rId5" Type="http://schemas.openxmlformats.org/officeDocument/2006/relationships/image" Target="../media/image200.jpeg"/><Relationship Id="rId4" Type="http://schemas.openxmlformats.org/officeDocument/2006/relationships/image" Target="../media/image199.jpeg"/></Relationships>
</file>

<file path=ppt/slides/_rels/slide78.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jpeg"/><Relationship Id="rId1" Type="http://schemas.openxmlformats.org/officeDocument/2006/relationships/slideLayout" Target="../slideLayouts/slideLayout2.xml"/><Relationship Id="rId6" Type="http://schemas.openxmlformats.org/officeDocument/2006/relationships/image" Target="../media/image205.jpeg"/><Relationship Id="rId5" Type="http://schemas.openxmlformats.org/officeDocument/2006/relationships/image" Target="../media/image204.jpeg"/><Relationship Id="rId4" Type="http://schemas.openxmlformats.org/officeDocument/2006/relationships/image" Target="../media/image203.jpeg"/></Relationships>
</file>

<file path=ppt/slides/_rels/slide79.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jpeg"/><Relationship Id="rId1" Type="http://schemas.openxmlformats.org/officeDocument/2006/relationships/slideLayout" Target="../slideLayouts/slideLayout2.xml"/><Relationship Id="rId6" Type="http://schemas.openxmlformats.org/officeDocument/2006/relationships/image" Target="../media/image210.jpeg"/><Relationship Id="rId5" Type="http://schemas.openxmlformats.org/officeDocument/2006/relationships/image" Target="../media/image209.jpeg"/><Relationship Id="rId4" Type="http://schemas.openxmlformats.org/officeDocument/2006/relationships/image" Target="../media/image208.jpe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noGrp="1"/>
          </p:cNvSpPr>
          <p:nvPr>
            <p:ph type="body" sz="half" idx="2"/>
          </p:nvPr>
        </p:nvSpPr>
        <p:spPr>
          <a:xfrm>
            <a:off x="107504" y="0"/>
            <a:ext cx="9145016" cy="6858000"/>
          </a:xfrm>
          <a:prstGeom prst="rect">
            <a:avLst/>
          </a:prstGeom>
        </p:spPr>
        <p:txBody>
          <a:bodyPr vert="horz" lIns="91440" tIns="45720" rIns="91440" bIns="45720" rtlCol="0" anchor="ctr">
            <a:noAutofit/>
          </a:bodyPr>
          <a:lstStyle/>
          <a:p>
            <a:pPr lvl="0" algn="ctr">
              <a:spcBef>
                <a:spcPct val="0"/>
              </a:spcBef>
              <a:buNone/>
              <a:defRPr/>
            </a:pPr>
            <a:r>
              <a:rPr lang="uk-UA" sz="4000" b="1" dirty="0">
                <a:ln>
                  <a:solidFill>
                    <a:schemeClr val="accent6">
                      <a:lumMod val="75000"/>
                    </a:schemeClr>
                  </a:solidFill>
                </a:ln>
                <a:solidFill>
                  <a:srgbClr val="C00000"/>
                </a:solidFill>
                <a:latin typeface="Times New Roman" pitchFamily="18" charset="0"/>
                <a:cs typeface="Times New Roman" pitchFamily="18" charset="0"/>
              </a:rPr>
              <a:t>Звіт  </a:t>
            </a:r>
            <a:endParaRPr lang="en-US" sz="4000" b="1" dirty="0">
              <a:ln>
                <a:solidFill>
                  <a:schemeClr val="accent6">
                    <a:lumMod val="75000"/>
                  </a:schemeClr>
                </a:solidFill>
              </a:ln>
              <a:solidFill>
                <a:srgbClr val="C00000"/>
              </a:solidFill>
              <a:latin typeface="Times New Roman" pitchFamily="18" charset="0"/>
              <a:cs typeface="Times New Roman" pitchFamily="18" charset="0"/>
            </a:endParaRPr>
          </a:p>
          <a:p>
            <a:pPr lvl="0" algn="ctr">
              <a:spcBef>
                <a:spcPct val="0"/>
              </a:spcBef>
              <a:buNone/>
              <a:defRPr/>
            </a:pPr>
            <a:r>
              <a:rPr lang="uk-UA" sz="4000" b="1" i="1" dirty="0">
                <a:ln>
                  <a:solidFill>
                    <a:schemeClr val="accent6">
                      <a:lumMod val="75000"/>
                    </a:schemeClr>
                  </a:solidFill>
                </a:ln>
                <a:solidFill>
                  <a:schemeClr val="bg2">
                    <a:lumMod val="10000"/>
                  </a:schemeClr>
                </a:solidFill>
                <a:latin typeface="Times New Roman" panose="02020603050405020304" pitchFamily="18" charset="0"/>
                <a:cs typeface="Times New Roman" panose="02020603050405020304" pitchFamily="18" charset="0"/>
              </a:rPr>
              <a:t>ЗДВР </a:t>
            </a:r>
            <a:r>
              <a:rPr lang="uk-UA" sz="4000" b="1" i="1" dirty="0">
                <a:solidFill>
                  <a:schemeClr val="bg2">
                    <a:lumMod val="10000"/>
                  </a:schemeClr>
                </a:solidFill>
                <a:latin typeface="Times New Roman" panose="02020603050405020304" pitchFamily="18" charset="0"/>
                <a:cs typeface="Times New Roman" panose="02020603050405020304" pitchFamily="18" charset="0"/>
              </a:rPr>
              <a:t> </a:t>
            </a:r>
            <a:r>
              <a:rPr lang="uk-UA" sz="4000" b="1" i="1" dirty="0" err="1">
                <a:solidFill>
                  <a:schemeClr val="bg2">
                    <a:lumMod val="10000"/>
                  </a:schemeClr>
                </a:solidFill>
                <a:latin typeface="Times New Roman" panose="02020603050405020304" pitchFamily="18" charset="0"/>
                <a:cs typeface="Times New Roman" panose="02020603050405020304" pitchFamily="18" charset="0"/>
              </a:rPr>
              <a:t>Костилівського</a:t>
            </a:r>
            <a:r>
              <a:rPr lang="uk-UA" sz="4000" b="1" i="1" dirty="0">
                <a:solidFill>
                  <a:schemeClr val="bg2">
                    <a:lumMod val="10000"/>
                  </a:schemeClr>
                </a:solidFill>
                <a:latin typeface="Times New Roman" panose="02020603050405020304" pitchFamily="18" charset="0"/>
                <a:cs typeface="Times New Roman" panose="02020603050405020304" pitchFamily="18" charset="0"/>
              </a:rPr>
              <a:t> ЗЗСО </a:t>
            </a:r>
          </a:p>
          <a:p>
            <a:pPr lvl="0" algn="ctr">
              <a:spcBef>
                <a:spcPct val="0"/>
              </a:spcBef>
              <a:buNone/>
              <a:defRPr/>
            </a:pPr>
            <a:r>
              <a:rPr lang="en-US" sz="4000" b="1" i="1" dirty="0">
                <a:solidFill>
                  <a:schemeClr val="bg2">
                    <a:lumMod val="10000"/>
                  </a:schemeClr>
                </a:solidFill>
                <a:latin typeface="Times New Roman" panose="02020603050405020304" pitchFamily="18" charset="0"/>
                <a:cs typeface="Times New Roman" panose="02020603050405020304" pitchFamily="18" charset="0"/>
              </a:rPr>
              <a:t>I-III </a:t>
            </a:r>
            <a:r>
              <a:rPr lang="uk-UA" sz="4000" b="1" i="1" dirty="0">
                <a:solidFill>
                  <a:schemeClr val="bg2">
                    <a:lumMod val="10000"/>
                  </a:schemeClr>
                </a:solidFill>
                <a:latin typeface="Times New Roman" panose="02020603050405020304" pitchFamily="18" charset="0"/>
                <a:cs typeface="Times New Roman" panose="02020603050405020304" pitchFamily="18" charset="0"/>
              </a:rPr>
              <a:t>ступенів </a:t>
            </a:r>
          </a:p>
          <a:p>
            <a:pPr lvl="0" algn="ctr">
              <a:spcBef>
                <a:spcPct val="0"/>
              </a:spcBef>
              <a:buNone/>
              <a:defRPr/>
            </a:pPr>
            <a:r>
              <a:rPr lang="uk-UA" sz="4000" b="1" dirty="0">
                <a:ln>
                  <a:solidFill>
                    <a:schemeClr val="accent6">
                      <a:lumMod val="75000"/>
                    </a:schemeClr>
                  </a:solidFill>
                </a:ln>
                <a:solidFill>
                  <a:srgbClr val="C00000"/>
                </a:solidFill>
                <a:latin typeface="Times New Roman" pitchFamily="18" charset="0"/>
                <a:cs typeface="Times New Roman" pitchFamily="18" charset="0"/>
              </a:rPr>
              <a:t>2023 - 2024 </a:t>
            </a:r>
            <a:r>
              <a:rPr lang="uk-UA" sz="4000" b="1" dirty="0" err="1">
                <a:ln>
                  <a:solidFill>
                    <a:schemeClr val="accent6">
                      <a:lumMod val="75000"/>
                    </a:schemeClr>
                  </a:solidFill>
                </a:ln>
                <a:solidFill>
                  <a:srgbClr val="C00000"/>
                </a:solidFill>
                <a:latin typeface="Times New Roman" pitchFamily="18" charset="0"/>
                <a:cs typeface="Times New Roman" pitchFamily="18" charset="0"/>
              </a:rPr>
              <a:t>н.р</a:t>
            </a:r>
            <a:r>
              <a:rPr lang="uk-UA" sz="4000" b="1" dirty="0">
                <a:ln>
                  <a:solidFill>
                    <a:schemeClr val="accent6">
                      <a:lumMod val="75000"/>
                    </a:schemeClr>
                  </a:solidFill>
                </a:ln>
                <a:solidFill>
                  <a:srgbClr val="C00000"/>
                </a:solidFill>
                <a:latin typeface="Times New Roman" pitchFamily="18" charset="0"/>
                <a:cs typeface="Times New Roman" pitchFamily="18" charset="0"/>
              </a:rPr>
              <a:t>.</a:t>
            </a:r>
            <a:endParaRPr lang="uk-UA" sz="4000" b="1" i="1" dirty="0">
              <a:solidFill>
                <a:schemeClr val="bg2">
                  <a:lumMod val="10000"/>
                </a:schemeClr>
              </a:solidFill>
              <a:latin typeface="Times New Roman" panose="02020603050405020304" pitchFamily="18" charset="0"/>
              <a:cs typeface="Times New Roman" panose="02020603050405020304" pitchFamily="18" charset="0"/>
            </a:endParaRPr>
          </a:p>
          <a:p>
            <a:pPr lvl="0" algn="ctr">
              <a:spcBef>
                <a:spcPct val="0"/>
              </a:spcBef>
              <a:buNone/>
              <a:defRPr/>
            </a:pPr>
            <a:r>
              <a:rPr kumimoji="0" lang="uk-UA" sz="4000" b="1" i="1" u="sng" strike="noStrike" kern="1200" cap="none" spc="0" normalizeH="0" baseline="0" noProof="0" dirty="0" err="1">
                <a:ln>
                  <a:solidFill>
                    <a:schemeClr val="accent6">
                      <a:lumMod val="75000"/>
                    </a:schemeClr>
                  </a:solidFill>
                </a:ln>
                <a:solidFill>
                  <a:schemeClr val="bg2">
                    <a:lumMod val="10000"/>
                  </a:schemeClr>
                </a:solidFill>
                <a:uLnTx/>
                <a:uFillTx/>
                <a:latin typeface="Times New Roman" panose="02020603050405020304" pitchFamily="18" charset="0"/>
                <a:ea typeface="+mj-ea"/>
                <a:cs typeface="Times New Roman" panose="02020603050405020304" pitchFamily="18" charset="0"/>
              </a:rPr>
              <a:t>Міськової</a:t>
            </a:r>
            <a:r>
              <a:rPr kumimoji="0" lang="uk-UA" sz="4000" b="1" i="1" u="sng" strike="noStrike" kern="1200" cap="none" spc="0" normalizeH="0" noProof="0" dirty="0">
                <a:ln>
                  <a:solidFill>
                    <a:schemeClr val="accent6">
                      <a:lumMod val="75000"/>
                    </a:schemeClr>
                  </a:solidFill>
                </a:ln>
                <a:solidFill>
                  <a:schemeClr val="bg2">
                    <a:lumMod val="10000"/>
                  </a:schemeClr>
                </a:solidFill>
                <a:uLnTx/>
                <a:uFillTx/>
                <a:latin typeface="Times New Roman" panose="02020603050405020304" pitchFamily="18" charset="0"/>
                <a:ea typeface="+mj-ea"/>
                <a:cs typeface="Times New Roman" panose="02020603050405020304" pitchFamily="18" charset="0"/>
              </a:rPr>
              <a:t>  Надії  Іванівни</a:t>
            </a:r>
            <a:endParaRPr kumimoji="0" lang="ru-RU" sz="4000" b="1" i="0" u="sng" strike="noStrike" kern="1200" cap="none" spc="0" normalizeH="0" baseline="0" noProof="0" dirty="0">
              <a:ln>
                <a:solidFill>
                  <a:schemeClr val="accent6">
                    <a:lumMod val="75000"/>
                  </a:schemeClr>
                </a:solidFill>
              </a:ln>
              <a:solidFill>
                <a:srgbClr val="C00000"/>
              </a:solidFill>
              <a:uLnTx/>
              <a:uFillTx/>
              <a:latin typeface="Times New Roman" panose="02020603050405020304" pitchFamily="18" charset="0"/>
              <a:ea typeface="+mj-ea"/>
              <a:cs typeface="Times New Roman" panose="02020603050405020304" pitchFamily="18" charset="0"/>
            </a:endParaRPr>
          </a:p>
        </p:txBody>
      </p:sp>
    </p:spTree>
  </p:cSld>
  <p:clrMapOvr>
    <a:masterClrMapping/>
  </p:clrMapOvr>
  <p:transition spd="slow" advTm="15000">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179512" y="332656"/>
            <a:ext cx="8784976" cy="1569660"/>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algn="ct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В</a:t>
            </a:r>
            <a:r>
              <a:rPr lang="uk-UA"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ідкрита</a:t>
            </a:r>
            <a:r>
              <a:rPr lang="uk-UA"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 в</a:t>
            </a: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иховна</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 година</a:t>
            </a:r>
          </a:p>
          <a:p>
            <a:pPr algn="ct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до Дня миру</a:t>
            </a:r>
          </a:p>
        </p:txBody>
      </p:sp>
      <p:pic>
        <p:nvPicPr>
          <p:cNvPr id="12" name="Picture 8" descr="На зображенні може бути: 9 людей, люди навчаються, дитяча іграшка та текст"/>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8092" y="2106892"/>
            <a:ext cx="3384375" cy="2302042"/>
          </a:xfrm>
          <a:prstGeom prst="rect">
            <a:avLst/>
          </a:prstGeom>
          <a:ln>
            <a:noFill/>
          </a:ln>
          <a:effectLst>
            <a:outerShdw blurRad="292100" dist="139700" dir="2700000" algn="tl" rotWithShape="0">
              <a:srgbClr val="333333">
                <a:alpha val="65000"/>
              </a:srgbClr>
            </a:outerShdw>
          </a:effectLst>
        </p:spPr>
      </p:pic>
      <p:pic>
        <p:nvPicPr>
          <p:cNvPr id="6146" name="Picture 2" descr="На зображенні може бути: 10 людей та люди усміхаються"/>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59357" y="2040654"/>
            <a:ext cx="4320480" cy="3006844"/>
          </a:xfrm>
          <a:prstGeom prst="rect">
            <a:avLst/>
          </a:prstGeom>
          <a:ln>
            <a:noFill/>
          </a:ln>
          <a:effectLst>
            <a:outerShdw blurRad="292100" dist="139700" dir="2700000" algn="tl" rotWithShape="0">
              <a:srgbClr val="333333">
                <a:alpha val="65000"/>
              </a:srgbClr>
            </a:outerShdw>
          </a:effectLst>
        </p:spPr>
      </p:pic>
      <p:pic>
        <p:nvPicPr>
          <p:cNvPr id="6148" name="Picture 4" descr="На зображенні може бути: карта та текст"/>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115616" y="4613510"/>
            <a:ext cx="3147059" cy="2088231"/>
          </a:xfrm>
          <a:prstGeom prst="rect">
            <a:avLst/>
          </a:prstGeom>
          <a:ln>
            <a:noFill/>
          </a:ln>
          <a:effectLst>
            <a:outerShdw blurRad="292100" dist="139700" dir="2700000" algn="tl" rotWithShape="0">
              <a:srgbClr val="333333">
                <a:alpha val="65000"/>
              </a:srgbClr>
            </a:outerShdw>
          </a:effectLst>
        </p:spPr>
      </p:pic>
      <p:sp>
        <p:nvSpPr>
          <p:cNvPr id="6" name="Прямоугольник 10">
            <a:extLst>
              <a:ext uri="{FF2B5EF4-FFF2-40B4-BE49-F238E27FC236}">
                <a16:creationId xmlns="" xmlns:a16="http://schemas.microsoft.com/office/drawing/2014/main" id="{8A9B3E56-0361-43BE-80C8-C5339294EE7F}"/>
              </a:ext>
            </a:extLst>
          </p:cNvPr>
          <p:cNvSpPr/>
          <p:nvPr/>
        </p:nvSpPr>
        <p:spPr>
          <a:xfrm>
            <a:off x="4716016" y="5312575"/>
            <a:ext cx="4163821" cy="1200329"/>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algn="ctr"/>
            <a:r>
              <a:rPr lang="ru-RU" sz="2400" b="1" dirty="0" err="1">
                <a:ln w="12700">
                  <a:solidFill>
                    <a:schemeClr val="tx2">
                      <a:satMod val="155000"/>
                    </a:schemeClr>
                  </a:solidFill>
                  <a:prstDash val="solid"/>
                </a:ln>
                <a:solidFill>
                  <a:srgbClr val="860000"/>
                </a:solidFill>
                <a:latin typeface="+mj-lt"/>
                <a:cs typeface="Times New Roman" pitchFamily="18" charset="0"/>
              </a:rPr>
              <a:t>Класний</a:t>
            </a:r>
            <a:r>
              <a:rPr lang="ru-RU" sz="2400" b="1" dirty="0">
                <a:ln w="12700">
                  <a:solidFill>
                    <a:schemeClr val="tx2">
                      <a:satMod val="155000"/>
                    </a:schemeClr>
                  </a:solidFill>
                  <a:prstDash val="solid"/>
                </a:ln>
                <a:solidFill>
                  <a:srgbClr val="860000"/>
                </a:solidFill>
                <a:latin typeface="+mj-lt"/>
                <a:cs typeface="Times New Roman" pitchFamily="18" charset="0"/>
              </a:rPr>
              <a:t> </a:t>
            </a:r>
            <a:r>
              <a:rPr lang="ru-RU" sz="2400" b="1" dirty="0" err="1">
                <a:ln w="12700">
                  <a:solidFill>
                    <a:schemeClr val="tx2">
                      <a:satMod val="155000"/>
                    </a:schemeClr>
                  </a:solidFill>
                  <a:prstDash val="solid"/>
                </a:ln>
                <a:solidFill>
                  <a:srgbClr val="860000"/>
                </a:solidFill>
                <a:latin typeface="+mj-lt"/>
                <a:cs typeface="Times New Roman" pitchFamily="18" charset="0"/>
              </a:rPr>
              <a:t>керівник</a:t>
            </a:r>
            <a:endParaRPr lang="ru-RU" sz="2400" b="1" dirty="0">
              <a:ln w="12700">
                <a:solidFill>
                  <a:schemeClr val="tx2">
                    <a:satMod val="155000"/>
                  </a:schemeClr>
                </a:solidFill>
                <a:prstDash val="solid"/>
              </a:ln>
              <a:solidFill>
                <a:srgbClr val="860000"/>
              </a:solidFill>
              <a:latin typeface="+mj-lt"/>
              <a:cs typeface="Times New Roman" pitchFamily="18" charset="0"/>
            </a:endParaRPr>
          </a:p>
          <a:p>
            <a:pPr algn="ctr"/>
            <a:r>
              <a:rPr lang="ru-RU" sz="2400" b="1" dirty="0" err="1">
                <a:ln w="12700">
                  <a:solidFill>
                    <a:schemeClr val="tx2">
                      <a:satMod val="155000"/>
                    </a:schemeClr>
                  </a:solidFill>
                  <a:prstDash val="solid"/>
                </a:ln>
                <a:solidFill>
                  <a:srgbClr val="860000"/>
                </a:solidFill>
                <a:latin typeface="+mj-lt"/>
                <a:cs typeface="Times New Roman" pitchFamily="18" charset="0"/>
              </a:rPr>
              <a:t>Гомонай</a:t>
            </a:r>
            <a:r>
              <a:rPr lang="ru-RU" sz="2400" b="1" dirty="0">
                <a:ln w="12700">
                  <a:solidFill>
                    <a:schemeClr val="tx2">
                      <a:satMod val="155000"/>
                    </a:schemeClr>
                  </a:solidFill>
                  <a:prstDash val="solid"/>
                </a:ln>
                <a:solidFill>
                  <a:srgbClr val="860000"/>
                </a:solidFill>
                <a:latin typeface="+mj-lt"/>
                <a:cs typeface="Times New Roman" pitchFamily="18" charset="0"/>
              </a:rPr>
              <a:t> І.І.</a:t>
            </a:r>
          </a:p>
          <a:p>
            <a:pPr algn="ctr"/>
            <a:r>
              <a:rPr lang="ru-RU" sz="2400" b="1" dirty="0">
                <a:ln w="12700">
                  <a:solidFill>
                    <a:schemeClr val="tx2">
                      <a:satMod val="155000"/>
                    </a:schemeClr>
                  </a:solidFill>
                  <a:prstDash val="solid"/>
                </a:ln>
                <a:solidFill>
                  <a:srgbClr val="860000"/>
                </a:solidFill>
                <a:latin typeface="+mj-lt"/>
                <a:cs typeface="Times New Roman" pitchFamily="18" charset="0"/>
              </a:rPr>
              <a:t>8 - Б </a:t>
            </a:r>
            <a:r>
              <a:rPr lang="ru-RU" sz="2400" b="1" dirty="0" err="1">
                <a:ln w="12700">
                  <a:solidFill>
                    <a:schemeClr val="tx2">
                      <a:satMod val="155000"/>
                    </a:schemeClr>
                  </a:solidFill>
                  <a:prstDash val="solid"/>
                </a:ln>
                <a:solidFill>
                  <a:srgbClr val="860000"/>
                </a:solidFill>
                <a:latin typeface="+mj-lt"/>
                <a:cs typeface="Times New Roman" pitchFamily="18" charset="0"/>
              </a:rPr>
              <a:t>клас</a:t>
            </a:r>
            <a:r>
              <a:rPr lang="ru-RU" sz="2400" b="1" dirty="0">
                <a:ln w="12700">
                  <a:solidFill>
                    <a:schemeClr val="tx2">
                      <a:satMod val="155000"/>
                    </a:schemeClr>
                  </a:solidFill>
                  <a:prstDash val="solid"/>
                </a:ln>
                <a:solidFill>
                  <a:srgbClr val="860000"/>
                </a:solidFill>
                <a:latin typeface="+mj-lt"/>
                <a:cs typeface="Times New Roman" pitchFamily="18" charset="0"/>
              </a:rPr>
              <a:t> </a:t>
            </a:r>
          </a:p>
        </p:txBody>
      </p:sp>
    </p:spTree>
    <p:extLst>
      <p:ext uri="{BB962C8B-B14F-4D97-AF65-F5344CB8AC3E}">
        <p14:creationId xmlns="" xmlns:p14="http://schemas.microsoft.com/office/powerpoint/2010/main" val="699941566"/>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8"/>
                                        </p:tgtEl>
                                        <p:attrNameLst>
                                          <p:attrName>style.visibility</p:attrName>
                                        </p:attrNameLst>
                                      </p:cBhvr>
                                      <p:to>
                                        <p:strVal val="visible"/>
                                      </p:to>
                                    </p:set>
                                    <p:animEffect transition="in" filter="fade">
                                      <p:cBhvr>
                                        <p:cTn id="14" dur="1000"/>
                                        <p:tgtEl>
                                          <p:spTgt spid="6148"/>
                                        </p:tgtEl>
                                      </p:cBhvr>
                                    </p:animEffect>
                                    <p:anim calcmode="lin" valueType="num">
                                      <p:cBhvr>
                                        <p:cTn id="15" dur="1000" fill="hold"/>
                                        <p:tgtEl>
                                          <p:spTgt spid="6148"/>
                                        </p:tgtEl>
                                        <p:attrNameLst>
                                          <p:attrName>ppt_x</p:attrName>
                                        </p:attrNameLst>
                                      </p:cBhvr>
                                      <p:tavLst>
                                        <p:tav tm="0">
                                          <p:val>
                                            <p:strVal val="#ppt_x"/>
                                          </p:val>
                                        </p:tav>
                                        <p:tav tm="100000">
                                          <p:val>
                                            <p:strVal val="#ppt_x"/>
                                          </p:val>
                                        </p:tav>
                                      </p:tavLst>
                                    </p:anim>
                                    <p:anim calcmode="lin" valueType="num">
                                      <p:cBhvr>
                                        <p:cTn id="16"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46"/>
                                        </p:tgtEl>
                                        <p:attrNameLst>
                                          <p:attrName>style.visibility</p:attrName>
                                        </p:attrNameLst>
                                      </p:cBhvr>
                                      <p:to>
                                        <p:strVal val="visible"/>
                                      </p:to>
                                    </p:set>
                                    <p:animEffect transition="in" filter="fade">
                                      <p:cBhvr>
                                        <p:cTn id="21" dur="1000"/>
                                        <p:tgtEl>
                                          <p:spTgt spid="6146"/>
                                        </p:tgtEl>
                                      </p:cBhvr>
                                    </p:animEffect>
                                    <p:anim calcmode="lin" valueType="num">
                                      <p:cBhvr>
                                        <p:cTn id="22" dur="1000" fill="hold"/>
                                        <p:tgtEl>
                                          <p:spTgt spid="6146"/>
                                        </p:tgtEl>
                                        <p:attrNameLst>
                                          <p:attrName>ppt_x</p:attrName>
                                        </p:attrNameLst>
                                      </p:cBhvr>
                                      <p:tavLst>
                                        <p:tav tm="0">
                                          <p:val>
                                            <p:strVal val="#ppt_x"/>
                                          </p:val>
                                        </p:tav>
                                        <p:tav tm="100000">
                                          <p:val>
                                            <p:strVal val="#ppt_x"/>
                                          </p:val>
                                        </p:tav>
                                      </p:tavLst>
                                    </p:anim>
                                    <p:anim calcmode="lin" valueType="num">
                                      <p:cBhvr>
                                        <p:cTn id="23"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179512" y="332656"/>
            <a:ext cx="8784976" cy="1569660"/>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algn="ct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Виховна</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 година</a:t>
            </a:r>
          </a:p>
          <a:p>
            <a:pPr algn="ct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до Дня миру</a:t>
            </a:r>
          </a:p>
        </p:txBody>
      </p:sp>
      <p:sp>
        <p:nvSpPr>
          <p:cNvPr id="6" name="Прямоугольник 10">
            <a:extLst>
              <a:ext uri="{FF2B5EF4-FFF2-40B4-BE49-F238E27FC236}">
                <a16:creationId xmlns="" xmlns:a16="http://schemas.microsoft.com/office/drawing/2014/main" id="{8A9B3E56-0361-43BE-80C8-C5339294EE7F}"/>
              </a:ext>
            </a:extLst>
          </p:cNvPr>
          <p:cNvSpPr/>
          <p:nvPr/>
        </p:nvSpPr>
        <p:spPr>
          <a:xfrm>
            <a:off x="4800667" y="5325015"/>
            <a:ext cx="4163821" cy="1200329"/>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algn="ctr"/>
            <a:r>
              <a:rPr lang="ru-RU" sz="2400" b="1" dirty="0" err="1">
                <a:ln w="12700">
                  <a:solidFill>
                    <a:schemeClr val="tx2">
                      <a:satMod val="155000"/>
                    </a:schemeClr>
                  </a:solidFill>
                  <a:prstDash val="solid"/>
                </a:ln>
                <a:solidFill>
                  <a:srgbClr val="860000"/>
                </a:solidFill>
                <a:latin typeface="+mj-lt"/>
                <a:cs typeface="Times New Roman" pitchFamily="18" charset="0"/>
              </a:rPr>
              <a:t>Класний</a:t>
            </a:r>
            <a:r>
              <a:rPr lang="ru-RU" sz="2400" b="1" dirty="0">
                <a:ln w="12700">
                  <a:solidFill>
                    <a:schemeClr val="tx2">
                      <a:satMod val="155000"/>
                    </a:schemeClr>
                  </a:solidFill>
                  <a:prstDash val="solid"/>
                </a:ln>
                <a:solidFill>
                  <a:srgbClr val="860000"/>
                </a:solidFill>
                <a:latin typeface="+mj-lt"/>
                <a:cs typeface="Times New Roman" pitchFamily="18" charset="0"/>
              </a:rPr>
              <a:t> </a:t>
            </a:r>
            <a:r>
              <a:rPr lang="ru-RU" sz="2400" b="1" dirty="0" err="1">
                <a:ln w="12700">
                  <a:solidFill>
                    <a:schemeClr val="tx2">
                      <a:satMod val="155000"/>
                    </a:schemeClr>
                  </a:solidFill>
                  <a:prstDash val="solid"/>
                </a:ln>
                <a:solidFill>
                  <a:srgbClr val="860000"/>
                </a:solidFill>
                <a:latin typeface="+mj-lt"/>
                <a:cs typeface="Times New Roman" pitchFamily="18" charset="0"/>
              </a:rPr>
              <a:t>керівник</a:t>
            </a:r>
            <a:endParaRPr lang="ru-RU" sz="2400" b="1" dirty="0">
              <a:ln w="12700">
                <a:solidFill>
                  <a:schemeClr val="tx2">
                    <a:satMod val="155000"/>
                  </a:schemeClr>
                </a:solidFill>
                <a:prstDash val="solid"/>
              </a:ln>
              <a:solidFill>
                <a:srgbClr val="860000"/>
              </a:solidFill>
              <a:latin typeface="+mj-lt"/>
              <a:cs typeface="Times New Roman" pitchFamily="18" charset="0"/>
            </a:endParaRPr>
          </a:p>
          <a:p>
            <a:pPr algn="ctr"/>
            <a:r>
              <a:rPr lang="ru-RU" sz="2400" b="1" dirty="0" err="1">
                <a:ln w="12700">
                  <a:solidFill>
                    <a:schemeClr val="tx2">
                      <a:satMod val="155000"/>
                    </a:schemeClr>
                  </a:solidFill>
                  <a:prstDash val="solid"/>
                </a:ln>
                <a:solidFill>
                  <a:srgbClr val="860000"/>
                </a:solidFill>
                <a:latin typeface="+mj-lt"/>
                <a:cs typeface="Times New Roman" pitchFamily="18" charset="0"/>
              </a:rPr>
              <a:t>Тодер</a:t>
            </a:r>
            <a:r>
              <a:rPr lang="ru-RU" sz="2400" b="1" dirty="0">
                <a:ln w="12700">
                  <a:solidFill>
                    <a:schemeClr val="tx2">
                      <a:satMod val="155000"/>
                    </a:schemeClr>
                  </a:solidFill>
                  <a:prstDash val="solid"/>
                </a:ln>
                <a:solidFill>
                  <a:srgbClr val="860000"/>
                </a:solidFill>
                <a:latin typeface="+mj-lt"/>
                <a:cs typeface="Times New Roman" pitchFamily="18" charset="0"/>
              </a:rPr>
              <a:t> М. О.</a:t>
            </a:r>
          </a:p>
          <a:p>
            <a:pPr algn="ctr"/>
            <a:r>
              <a:rPr lang="ru-RU" sz="2400" b="1" dirty="0">
                <a:ln w="12700">
                  <a:solidFill>
                    <a:schemeClr val="tx2">
                      <a:satMod val="155000"/>
                    </a:schemeClr>
                  </a:solidFill>
                  <a:prstDash val="solid"/>
                </a:ln>
                <a:solidFill>
                  <a:srgbClr val="860000"/>
                </a:solidFill>
                <a:latin typeface="+mj-lt"/>
                <a:cs typeface="Times New Roman" pitchFamily="18" charset="0"/>
              </a:rPr>
              <a:t>8 - А </a:t>
            </a:r>
            <a:r>
              <a:rPr lang="ru-RU" sz="2400" b="1" dirty="0" err="1">
                <a:ln w="12700">
                  <a:solidFill>
                    <a:schemeClr val="tx2">
                      <a:satMod val="155000"/>
                    </a:schemeClr>
                  </a:solidFill>
                  <a:prstDash val="solid"/>
                </a:ln>
                <a:solidFill>
                  <a:srgbClr val="860000"/>
                </a:solidFill>
                <a:latin typeface="+mj-lt"/>
                <a:cs typeface="Times New Roman" pitchFamily="18" charset="0"/>
              </a:rPr>
              <a:t>клас</a:t>
            </a:r>
            <a:r>
              <a:rPr lang="ru-RU" sz="2400" b="1" dirty="0">
                <a:ln w="12700">
                  <a:solidFill>
                    <a:schemeClr val="tx2">
                      <a:satMod val="155000"/>
                    </a:schemeClr>
                  </a:solidFill>
                  <a:prstDash val="solid"/>
                </a:ln>
                <a:solidFill>
                  <a:srgbClr val="860000"/>
                </a:solidFill>
                <a:latin typeface="+mj-lt"/>
                <a:cs typeface="Times New Roman" pitchFamily="18" charset="0"/>
              </a:rPr>
              <a:t> </a:t>
            </a:r>
          </a:p>
        </p:txBody>
      </p:sp>
      <p:pic>
        <p:nvPicPr>
          <p:cNvPr id="3" name="Рисунок 2">
            <a:extLst>
              <a:ext uri="{FF2B5EF4-FFF2-40B4-BE49-F238E27FC236}">
                <a16:creationId xmlns="" xmlns:a16="http://schemas.microsoft.com/office/drawing/2014/main" id="{83F16160-8008-467D-AE87-EE1049C9F653}"/>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2673365"/>
            <a:ext cx="4410206" cy="3321437"/>
          </a:xfrm>
          <a:prstGeom prst="rect">
            <a:avLst/>
          </a:prstGeom>
          <a:ln>
            <a:noFill/>
          </a:ln>
          <a:effectLst>
            <a:outerShdw blurRad="292100" dist="139700" dir="2700000" algn="tl" rotWithShape="0">
              <a:srgbClr val="333333">
                <a:alpha val="65000"/>
              </a:srgbClr>
            </a:outerShdw>
          </a:effectLst>
        </p:spPr>
      </p:pic>
      <p:pic>
        <p:nvPicPr>
          <p:cNvPr id="5" name="Рисунок 4">
            <a:extLst>
              <a:ext uri="{FF2B5EF4-FFF2-40B4-BE49-F238E27FC236}">
                <a16:creationId xmlns="" xmlns:a16="http://schemas.microsoft.com/office/drawing/2014/main" id="{223D9240-0040-4461-8FCB-D9866C1D1641}"/>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800667" y="2032897"/>
            <a:ext cx="4163821" cy="31358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2494233898"/>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Правова освіта - Персональний сайт учителя зарубіжної літератури  Бахмутського НВК № 11"/>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 name="AutoShape 4" descr="Правова освіта - Персональний сайт учителя зарубіжної літератури  Бахмутського НВК № 11"/>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5122" name="Picture 2" descr="На зображенні може бути: дерево та текст"/>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6177" b="8417"/>
          <a:stretch/>
        </p:blipFill>
        <p:spPr bwMode="auto">
          <a:xfrm>
            <a:off x="2703994" y="1925963"/>
            <a:ext cx="3504349" cy="3364176"/>
          </a:xfrm>
          <a:prstGeom prst="rect">
            <a:avLst/>
          </a:prstGeom>
          <a:ln>
            <a:noFill/>
          </a:ln>
          <a:effectLst>
            <a:outerShdw blurRad="292100" dist="139700" dir="2700000" algn="tl" rotWithShape="0">
              <a:srgbClr val="333333">
                <a:alpha val="65000"/>
              </a:srgbClr>
            </a:outerShdw>
          </a:effectLst>
        </p:spPr>
      </p:pic>
      <p:pic>
        <p:nvPicPr>
          <p:cNvPr id="5124" name="Picture 4" descr="На зображенні може бути: 1 особа та текст"/>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b="12056"/>
          <a:stretch/>
        </p:blipFill>
        <p:spPr bwMode="auto">
          <a:xfrm>
            <a:off x="6492173" y="1786494"/>
            <a:ext cx="2486648" cy="2915810"/>
          </a:xfrm>
          <a:prstGeom prst="rect">
            <a:avLst/>
          </a:prstGeom>
          <a:ln>
            <a:noFill/>
          </a:ln>
          <a:effectLst>
            <a:outerShdw blurRad="292100" dist="139700" dir="2700000" algn="tl" rotWithShape="0">
              <a:srgbClr val="333333">
                <a:alpha val="65000"/>
              </a:srgbClr>
            </a:outerShdw>
          </a:effectLst>
        </p:spPr>
      </p:pic>
      <p:pic>
        <p:nvPicPr>
          <p:cNvPr id="5126" name="Picture 6" descr="Можливо, це ілюстрація 1 особа, дерево та текст «дерево миру A m»"/>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01004" y="3343170"/>
            <a:ext cx="2219160" cy="2958880"/>
          </a:xfrm>
          <a:prstGeom prst="rect">
            <a:avLst/>
          </a:prstGeom>
          <a:ln>
            <a:noFill/>
          </a:ln>
          <a:effectLst>
            <a:outerShdw blurRad="292100" dist="139700" dir="2700000" algn="tl" rotWithShape="0">
              <a:srgbClr val="333333">
                <a:alpha val="65000"/>
              </a:srgbClr>
            </a:outerShdw>
          </a:effectLst>
        </p:spPr>
      </p:pic>
      <p:sp>
        <p:nvSpPr>
          <p:cNvPr id="8" name="Прямоугольник 10">
            <a:extLst>
              <a:ext uri="{FF2B5EF4-FFF2-40B4-BE49-F238E27FC236}">
                <a16:creationId xmlns="" xmlns:a16="http://schemas.microsoft.com/office/drawing/2014/main" id="{3A42D92F-83E7-4A4F-AA76-3CB6C86C3DA0}"/>
              </a:ext>
            </a:extLst>
          </p:cNvPr>
          <p:cNvSpPr/>
          <p:nvPr/>
        </p:nvSpPr>
        <p:spPr>
          <a:xfrm>
            <a:off x="147870" y="182120"/>
            <a:ext cx="8784976" cy="1569660"/>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algn="ctr"/>
            <a:r>
              <a:rPr lang="uk-UA"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Тренінг </a:t>
            </a:r>
          </a:p>
          <a:p>
            <a:pPr algn="ctr"/>
            <a:r>
              <a:rPr lang="uk-UA"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«Посади дерево миру»</a:t>
            </a:r>
            <a:endPar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endParaRPr>
          </a:p>
        </p:txBody>
      </p:sp>
      <p:sp>
        <p:nvSpPr>
          <p:cNvPr id="9" name="Прямоугольник 10">
            <a:extLst>
              <a:ext uri="{FF2B5EF4-FFF2-40B4-BE49-F238E27FC236}">
                <a16:creationId xmlns="" xmlns:a16="http://schemas.microsoft.com/office/drawing/2014/main" id="{F42785C5-AA98-4714-B6B1-8A6E3E65FAB0}"/>
              </a:ext>
            </a:extLst>
          </p:cNvPr>
          <p:cNvSpPr/>
          <p:nvPr/>
        </p:nvSpPr>
        <p:spPr>
          <a:xfrm>
            <a:off x="4838375" y="5427346"/>
            <a:ext cx="4163821" cy="1200329"/>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algn="ctr"/>
            <a:r>
              <a:rPr lang="ru-RU" sz="2400" b="1" dirty="0" err="1">
                <a:ln w="12700">
                  <a:solidFill>
                    <a:schemeClr val="tx2">
                      <a:satMod val="155000"/>
                    </a:schemeClr>
                  </a:solidFill>
                  <a:prstDash val="solid"/>
                </a:ln>
                <a:solidFill>
                  <a:srgbClr val="860000"/>
                </a:solidFill>
                <a:latin typeface="+mj-lt"/>
                <a:cs typeface="Times New Roman" pitchFamily="18" charset="0"/>
              </a:rPr>
              <a:t>Соціальний</a:t>
            </a:r>
            <a:r>
              <a:rPr lang="ru-RU" sz="2400" b="1" dirty="0">
                <a:ln w="12700">
                  <a:solidFill>
                    <a:schemeClr val="tx2">
                      <a:satMod val="155000"/>
                    </a:schemeClr>
                  </a:solidFill>
                  <a:prstDash val="solid"/>
                </a:ln>
                <a:solidFill>
                  <a:srgbClr val="860000"/>
                </a:solidFill>
                <a:latin typeface="+mj-lt"/>
                <a:cs typeface="Times New Roman" pitchFamily="18" charset="0"/>
              </a:rPr>
              <a:t> педагог</a:t>
            </a:r>
          </a:p>
          <a:p>
            <a:pPr algn="ctr"/>
            <a:r>
              <a:rPr lang="ru-RU" sz="2400" b="1" dirty="0" err="1">
                <a:ln w="12700">
                  <a:solidFill>
                    <a:schemeClr val="tx2">
                      <a:satMod val="155000"/>
                    </a:schemeClr>
                  </a:solidFill>
                  <a:prstDash val="solid"/>
                </a:ln>
                <a:solidFill>
                  <a:srgbClr val="860000"/>
                </a:solidFill>
                <a:latin typeface="+mj-lt"/>
                <a:cs typeface="Times New Roman" pitchFamily="18" charset="0"/>
              </a:rPr>
              <a:t>Даниш</a:t>
            </a:r>
            <a:r>
              <a:rPr lang="ru-RU" sz="2400" b="1" dirty="0">
                <a:ln w="12700">
                  <a:solidFill>
                    <a:schemeClr val="tx2">
                      <a:satMod val="155000"/>
                    </a:schemeClr>
                  </a:solidFill>
                  <a:prstDash val="solid"/>
                </a:ln>
                <a:solidFill>
                  <a:srgbClr val="860000"/>
                </a:solidFill>
                <a:latin typeface="+mj-lt"/>
                <a:cs typeface="Times New Roman" pitchFamily="18" charset="0"/>
              </a:rPr>
              <a:t> В.Ю.</a:t>
            </a:r>
          </a:p>
          <a:p>
            <a:pPr algn="ctr"/>
            <a:r>
              <a:rPr lang="ru-RU" sz="2400" b="1" dirty="0">
                <a:ln w="12700">
                  <a:solidFill>
                    <a:schemeClr val="tx2">
                      <a:satMod val="155000"/>
                    </a:schemeClr>
                  </a:solidFill>
                  <a:prstDash val="solid"/>
                </a:ln>
                <a:solidFill>
                  <a:srgbClr val="860000"/>
                </a:solidFill>
                <a:latin typeface="+mj-lt"/>
                <a:cs typeface="Times New Roman" pitchFamily="18" charset="0"/>
              </a:rPr>
              <a:t>6 – А </a:t>
            </a:r>
            <a:r>
              <a:rPr lang="ru-RU" sz="2400" b="1" dirty="0" err="1">
                <a:ln w="12700">
                  <a:solidFill>
                    <a:schemeClr val="tx2">
                      <a:satMod val="155000"/>
                    </a:schemeClr>
                  </a:solidFill>
                  <a:prstDash val="solid"/>
                </a:ln>
                <a:solidFill>
                  <a:srgbClr val="860000"/>
                </a:solidFill>
                <a:latin typeface="+mj-lt"/>
                <a:cs typeface="Times New Roman" pitchFamily="18" charset="0"/>
              </a:rPr>
              <a:t>клас</a:t>
            </a:r>
            <a:r>
              <a:rPr lang="ru-RU" sz="2400" b="1" dirty="0">
                <a:ln w="12700">
                  <a:solidFill>
                    <a:schemeClr val="tx2">
                      <a:satMod val="155000"/>
                    </a:schemeClr>
                  </a:solidFill>
                  <a:prstDash val="solid"/>
                </a:ln>
                <a:solidFill>
                  <a:srgbClr val="860000"/>
                </a:solidFill>
                <a:latin typeface="+mj-lt"/>
                <a:cs typeface="Times New Roman" pitchFamily="18" charset="0"/>
              </a:rPr>
              <a:t> </a:t>
            </a:r>
          </a:p>
        </p:txBody>
      </p:sp>
    </p:spTree>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animEffect transition="in" filter="fade">
                                      <p:cBhvr>
                                        <p:cTn id="7" dur="1000"/>
                                        <p:tgtEl>
                                          <p:spTgt spid="5126"/>
                                        </p:tgtEl>
                                      </p:cBhvr>
                                    </p:animEffect>
                                    <p:anim calcmode="lin" valueType="num">
                                      <p:cBhvr>
                                        <p:cTn id="8" dur="1000" fill="hold"/>
                                        <p:tgtEl>
                                          <p:spTgt spid="5126"/>
                                        </p:tgtEl>
                                        <p:attrNameLst>
                                          <p:attrName>ppt_x</p:attrName>
                                        </p:attrNameLst>
                                      </p:cBhvr>
                                      <p:tavLst>
                                        <p:tav tm="0">
                                          <p:val>
                                            <p:strVal val="#ppt_x"/>
                                          </p:val>
                                        </p:tav>
                                        <p:tav tm="100000">
                                          <p:val>
                                            <p:strVal val="#ppt_x"/>
                                          </p:val>
                                        </p:tav>
                                      </p:tavLst>
                                    </p:anim>
                                    <p:anim calcmode="lin" valueType="num">
                                      <p:cBhvr>
                                        <p:cTn id="9" dur="1000" fill="hold"/>
                                        <p:tgtEl>
                                          <p:spTgt spid="51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fade">
                                      <p:cBhvr>
                                        <p:cTn id="14" dur="1000"/>
                                        <p:tgtEl>
                                          <p:spTgt spid="5122"/>
                                        </p:tgtEl>
                                      </p:cBhvr>
                                    </p:animEffect>
                                    <p:anim calcmode="lin" valueType="num">
                                      <p:cBhvr>
                                        <p:cTn id="15" dur="1000" fill="hold"/>
                                        <p:tgtEl>
                                          <p:spTgt spid="5122"/>
                                        </p:tgtEl>
                                        <p:attrNameLst>
                                          <p:attrName>ppt_x</p:attrName>
                                        </p:attrNameLst>
                                      </p:cBhvr>
                                      <p:tavLst>
                                        <p:tav tm="0">
                                          <p:val>
                                            <p:strVal val="#ppt_x"/>
                                          </p:val>
                                        </p:tav>
                                        <p:tav tm="100000">
                                          <p:val>
                                            <p:strVal val="#ppt_x"/>
                                          </p:val>
                                        </p:tav>
                                      </p:tavLst>
                                    </p:anim>
                                    <p:anim calcmode="lin" valueType="num">
                                      <p:cBhvr>
                                        <p:cTn id="16"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124"/>
                                        </p:tgtEl>
                                        <p:attrNameLst>
                                          <p:attrName>style.visibility</p:attrName>
                                        </p:attrNameLst>
                                      </p:cBhvr>
                                      <p:to>
                                        <p:strVal val="visible"/>
                                      </p:to>
                                    </p:set>
                                    <p:animEffect transition="in" filter="fade">
                                      <p:cBhvr>
                                        <p:cTn id="21" dur="1000"/>
                                        <p:tgtEl>
                                          <p:spTgt spid="5124"/>
                                        </p:tgtEl>
                                      </p:cBhvr>
                                    </p:animEffect>
                                    <p:anim calcmode="lin" valueType="num">
                                      <p:cBhvr>
                                        <p:cTn id="22" dur="1000" fill="hold"/>
                                        <p:tgtEl>
                                          <p:spTgt spid="5124"/>
                                        </p:tgtEl>
                                        <p:attrNameLst>
                                          <p:attrName>ppt_x</p:attrName>
                                        </p:attrNameLst>
                                      </p:cBhvr>
                                      <p:tavLst>
                                        <p:tav tm="0">
                                          <p:val>
                                            <p:strVal val="#ppt_x"/>
                                          </p:val>
                                        </p:tav>
                                        <p:tav tm="100000">
                                          <p:val>
                                            <p:strVal val="#ppt_x"/>
                                          </p:val>
                                        </p:tav>
                                      </p:tavLst>
                                    </p:anim>
                                    <p:anim calcmode="lin" valueType="num">
                                      <p:cBhvr>
                                        <p:cTn id="23"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179512" y="332656"/>
            <a:ext cx="8784976" cy="1569660"/>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algn="ct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В</a:t>
            </a:r>
            <a:r>
              <a:rPr lang="uk-UA"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иховна</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 година</a:t>
            </a:r>
          </a:p>
          <a:p>
            <a:pPr algn="ct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до Дня миру</a:t>
            </a:r>
          </a:p>
        </p:txBody>
      </p:sp>
      <p:sp>
        <p:nvSpPr>
          <p:cNvPr id="6" name="Прямоугольник 10">
            <a:extLst>
              <a:ext uri="{FF2B5EF4-FFF2-40B4-BE49-F238E27FC236}">
                <a16:creationId xmlns="" xmlns:a16="http://schemas.microsoft.com/office/drawing/2014/main" id="{8A9B3E56-0361-43BE-80C8-C5339294EE7F}"/>
              </a:ext>
            </a:extLst>
          </p:cNvPr>
          <p:cNvSpPr/>
          <p:nvPr/>
        </p:nvSpPr>
        <p:spPr>
          <a:xfrm>
            <a:off x="4716015" y="5637146"/>
            <a:ext cx="4163821" cy="1200329"/>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algn="ctr"/>
            <a:r>
              <a:rPr lang="ru-RU" sz="2400" b="1" dirty="0" err="1">
                <a:ln w="12700">
                  <a:solidFill>
                    <a:schemeClr val="tx2">
                      <a:satMod val="155000"/>
                    </a:schemeClr>
                  </a:solidFill>
                  <a:prstDash val="solid"/>
                </a:ln>
                <a:solidFill>
                  <a:srgbClr val="860000"/>
                </a:solidFill>
                <a:latin typeface="+mj-lt"/>
                <a:cs typeface="Times New Roman" pitchFamily="18" charset="0"/>
              </a:rPr>
              <a:t>Вихователь</a:t>
            </a:r>
            <a:r>
              <a:rPr lang="ru-RU" sz="2400" b="1" dirty="0">
                <a:ln w="12700">
                  <a:solidFill>
                    <a:schemeClr val="tx2">
                      <a:satMod val="155000"/>
                    </a:schemeClr>
                  </a:solidFill>
                  <a:prstDash val="solid"/>
                </a:ln>
                <a:solidFill>
                  <a:srgbClr val="860000"/>
                </a:solidFill>
                <a:latin typeface="+mj-lt"/>
                <a:cs typeface="Times New Roman" pitchFamily="18" charset="0"/>
              </a:rPr>
              <a:t> ГПД </a:t>
            </a:r>
          </a:p>
          <a:p>
            <a:pPr algn="ctr"/>
            <a:r>
              <a:rPr lang="ru-RU" sz="2400" b="1" dirty="0">
                <a:ln w="12700">
                  <a:solidFill>
                    <a:schemeClr val="tx2">
                      <a:satMod val="155000"/>
                    </a:schemeClr>
                  </a:solidFill>
                  <a:prstDash val="solid"/>
                </a:ln>
                <a:solidFill>
                  <a:srgbClr val="860000"/>
                </a:solidFill>
                <a:latin typeface="+mj-lt"/>
                <a:cs typeface="Times New Roman" pitchFamily="18" charset="0"/>
              </a:rPr>
              <a:t>1 - 3 </a:t>
            </a:r>
            <a:r>
              <a:rPr lang="ru-RU" sz="2400" b="1" dirty="0" err="1">
                <a:ln w="12700">
                  <a:solidFill>
                    <a:schemeClr val="tx2">
                      <a:satMod val="155000"/>
                    </a:schemeClr>
                  </a:solidFill>
                  <a:prstDash val="solid"/>
                </a:ln>
                <a:solidFill>
                  <a:srgbClr val="860000"/>
                </a:solidFill>
                <a:latin typeface="+mj-lt"/>
                <a:cs typeface="Times New Roman" pitchFamily="18" charset="0"/>
              </a:rPr>
              <a:t>класи</a:t>
            </a:r>
            <a:r>
              <a:rPr lang="ru-RU" sz="2400" b="1" dirty="0">
                <a:ln w="12700">
                  <a:solidFill>
                    <a:schemeClr val="tx2">
                      <a:satMod val="155000"/>
                    </a:schemeClr>
                  </a:solidFill>
                  <a:prstDash val="solid"/>
                </a:ln>
                <a:solidFill>
                  <a:srgbClr val="860000"/>
                </a:solidFill>
                <a:latin typeface="+mj-lt"/>
                <a:cs typeface="Times New Roman" pitchFamily="18" charset="0"/>
              </a:rPr>
              <a:t> </a:t>
            </a:r>
          </a:p>
          <a:p>
            <a:pPr algn="ctr"/>
            <a:r>
              <a:rPr lang="ru-RU" sz="2400" b="1" dirty="0" err="1">
                <a:ln w="12700">
                  <a:solidFill>
                    <a:schemeClr val="tx2">
                      <a:satMod val="155000"/>
                    </a:schemeClr>
                  </a:solidFill>
                  <a:prstDash val="solid"/>
                </a:ln>
                <a:solidFill>
                  <a:srgbClr val="860000"/>
                </a:solidFill>
                <a:latin typeface="+mj-lt"/>
                <a:cs typeface="Times New Roman" pitchFamily="18" charset="0"/>
              </a:rPr>
              <a:t>Григорчак</a:t>
            </a:r>
            <a:r>
              <a:rPr lang="ru-RU" sz="2400" b="1" dirty="0">
                <a:ln w="12700">
                  <a:solidFill>
                    <a:schemeClr val="tx2">
                      <a:satMod val="155000"/>
                    </a:schemeClr>
                  </a:solidFill>
                  <a:prstDash val="solid"/>
                </a:ln>
                <a:solidFill>
                  <a:srgbClr val="860000"/>
                </a:solidFill>
                <a:latin typeface="+mj-lt"/>
                <a:cs typeface="Times New Roman" pitchFamily="18" charset="0"/>
              </a:rPr>
              <a:t> Т.І.</a:t>
            </a:r>
          </a:p>
        </p:txBody>
      </p:sp>
      <p:pic>
        <p:nvPicPr>
          <p:cNvPr id="3" name="Рисунок 2">
            <a:extLst>
              <a:ext uri="{FF2B5EF4-FFF2-40B4-BE49-F238E27FC236}">
                <a16:creationId xmlns="" xmlns:a16="http://schemas.microsoft.com/office/drawing/2014/main" id="{F4E41BF9-13B5-45A5-B3B9-EAC9EEAE3674}"/>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10492" y="2132856"/>
            <a:ext cx="4104455" cy="4104455"/>
          </a:xfrm>
          <a:prstGeom prst="rect">
            <a:avLst/>
          </a:prstGeom>
          <a:ln>
            <a:noFill/>
          </a:ln>
          <a:effectLst>
            <a:outerShdw blurRad="292100" dist="139700" dir="2700000" algn="tl" rotWithShape="0">
              <a:srgbClr val="333333">
                <a:alpha val="65000"/>
              </a:srgbClr>
            </a:outerShdw>
          </a:effectLst>
        </p:spPr>
      </p:pic>
      <p:pic>
        <p:nvPicPr>
          <p:cNvPr id="5" name="Рисунок 4">
            <a:extLst>
              <a:ext uri="{FF2B5EF4-FFF2-40B4-BE49-F238E27FC236}">
                <a16:creationId xmlns="" xmlns:a16="http://schemas.microsoft.com/office/drawing/2014/main" id="{59F95B40-E196-4099-9BC9-E5B0D3AD1F54}"/>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124212" y="1933731"/>
            <a:ext cx="3347428" cy="33474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209584887"/>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179512" y="332656"/>
            <a:ext cx="8784976" cy="1569660"/>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algn="ct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В</a:t>
            </a:r>
            <a:r>
              <a:rPr lang="uk-UA"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иховна</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 година</a:t>
            </a:r>
          </a:p>
          <a:p>
            <a:pPr algn="ct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до Дня миру</a:t>
            </a:r>
          </a:p>
        </p:txBody>
      </p:sp>
      <p:sp>
        <p:nvSpPr>
          <p:cNvPr id="6" name="Прямоугольник 10">
            <a:extLst>
              <a:ext uri="{FF2B5EF4-FFF2-40B4-BE49-F238E27FC236}">
                <a16:creationId xmlns="" xmlns:a16="http://schemas.microsoft.com/office/drawing/2014/main" id="{8A9B3E56-0361-43BE-80C8-C5339294EE7F}"/>
              </a:ext>
            </a:extLst>
          </p:cNvPr>
          <p:cNvSpPr/>
          <p:nvPr/>
        </p:nvSpPr>
        <p:spPr>
          <a:xfrm>
            <a:off x="4716016" y="5312575"/>
            <a:ext cx="4163821" cy="1200329"/>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algn="ctr"/>
            <a:r>
              <a:rPr lang="ru-RU" sz="2400" b="1" dirty="0" err="1">
                <a:ln w="12700">
                  <a:solidFill>
                    <a:schemeClr val="tx2">
                      <a:satMod val="155000"/>
                    </a:schemeClr>
                  </a:solidFill>
                  <a:prstDash val="solid"/>
                </a:ln>
                <a:solidFill>
                  <a:srgbClr val="860000"/>
                </a:solidFill>
                <a:latin typeface="+mj-lt"/>
                <a:cs typeface="Times New Roman" pitchFamily="18" charset="0"/>
              </a:rPr>
              <a:t>Вихователь</a:t>
            </a:r>
            <a:r>
              <a:rPr lang="ru-RU" sz="2400" b="1" dirty="0">
                <a:ln w="12700">
                  <a:solidFill>
                    <a:schemeClr val="tx2">
                      <a:satMod val="155000"/>
                    </a:schemeClr>
                  </a:solidFill>
                  <a:prstDash val="solid"/>
                </a:ln>
                <a:solidFill>
                  <a:srgbClr val="860000"/>
                </a:solidFill>
                <a:latin typeface="+mj-lt"/>
                <a:cs typeface="Times New Roman" pitchFamily="18" charset="0"/>
              </a:rPr>
              <a:t> ГПД </a:t>
            </a:r>
          </a:p>
          <a:p>
            <a:pPr algn="ctr"/>
            <a:r>
              <a:rPr lang="ru-RU" sz="2400" b="1" dirty="0">
                <a:ln w="12700">
                  <a:solidFill>
                    <a:schemeClr val="tx2">
                      <a:satMod val="155000"/>
                    </a:schemeClr>
                  </a:solidFill>
                  <a:prstDash val="solid"/>
                </a:ln>
                <a:solidFill>
                  <a:srgbClr val="860000"/>
                </a:solidFill>
                <a:latin typeface="+mj-lt"/>
                <a:cs typeface="Times New Roman" pitchFamily="18" charset="0"/>
              </a:rPr>
              <a:t>4 - 6 </a:t>
            </a:r>
            <a:r>
              <a:rPr lang="ru-RU" sz="2400" b="1" dirty="0" err="1">
                <a:ln w="12700">
                  <a:solidFill>
                    <a:schemeClr val="tx2">
                      <a:satMod val="155000"/>
                    </a:schemeClr>
                  </a:solidFill>
                  <a:prstDash val="solid"/>
                </a:ln>
                <a:solidFill>
                  <a:srgbClr val="860000"/>
                </a:solidFill>
                <a:latin typeface="+mj-lt"/>
                <a:cs typeface="Times New Roman" pitchFamily="18" charset="0"/>
              </a:rPr>
              <a:t>класи</a:t>
            </a:r>
            <a:r>
              <a:rPr lang="ru-RU" sz="2400" b="1" dirty="0">
                <a:ln w="12700">
                  <a:solidFill>
                    <a:schemeClr val="tx2">
                      <a:satMod val="155000"/>
                    </a:schemeClr>
                  </a:solidFill>
                  <a:prstDash val="solid"/>
                </a:ln>
                <a:solidFill>
                  <a:srgbClr val="860000"/>
                </a:solidFill>
                <a:latin typeface="+mj-lt"/>
                <a:cs typeface="Times New Roman" pitchFamily="18" charset="0"/>
              </a:rPr>
              <a:t> </a:t>
            </a:r>
          </a:p>
          <a:p>
            <a:pPr algn="ctr"/>
            <a:r>
              <a:rPr lang="ru-RU" sz="2400" b="1" dirty="0">
                <a:ln w="12700">
                  <a:solidFill>
                    <a:schemeClr val="tx2">
                      <a:satMod val="155000"/>
                    </a:schemeClr>
                  </a:solidFill>
                  <a:prstDash val="solid"/>
                </a:ln>
                <a:solidFill>
                  <a:srgbClr val="860000"/>
                </a:solidFill>
                <a:latin typeface="+mj-lt"/>
                <a:cs typeface="Times New Roman" pitchFamily="18" charset="0"/>
              </a:rPr>
              <a:t>Борис М.М.</a:t>
            </a:r>
          </a:p>
        </p:txBody>
      </p:sp>
      <p:pic>
        <p:nvPicPr>
          <p:cNvPr id="4" name="Рисунок 3">
            <a:extLst>
              <a:ext uri="{FF2B5EF4-FFF2-40B4-BE49-F238E27FC236}">
                <a16:creationId xmlns="" xmlns:a16="http://schemas.microsoft.com/office/drawing/2014/main" id="{645BB15E-3438-4207-BC7C-CACAB3461BBA}"/>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l="12670" r="12867"/>
          <a:stretch/>
        </p:blipFill>
        <p:spPr>
          <a:xfrm>
            <a:off x="4072694" y="2004925"/>
            <a:ext cx="2230688" cy="2246764"/>
          </a:xfrm>
          <a:prstGeom prst="rect">
            <a:avLst/>
          </a:prstGeom>
          <a:ln>
            <a:noFill/>
          </a:ln>
          <a:effectLst>
            <a:outerShdw blurRad="292100" dist="139700" dir="2700000" algn="tl" rotWithShape="0">
              <a:srgbClr val="333333">
                <a:alpha val="65000"/>
              </a:srgbClr>
            </a:outerShdw>
          </a:effectLst>
        </p:spPr>
      </p:pic>
      <p:pic>
        <p:nvPicPr>
          <p:cNvPr id="8" name="Рисунок 7">
            <a:extLst>
              <a:ext uri="{FF2B5EF4-FFF2-40B4-BE49-F238E27FC236}">
                <a16:creationId xmlns="" xmlns:a16="http://schemas.microsoft.com/office/drawing/2014/main" id="{06829105-E46B-4FD3-A936-BDF1BABE2D98}"/>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424229" y="3128307"/>
            <a:ext cx="2482765" cy="1862074"/>
          </a:xfrm>
          <a:prstGeom prst="rect">
            <a:avLst/>
          </a:prstGeom>
          <a:ln>
            <a:noFill/>
          </a:ln>
          <a:effectLst>
            <a:outerShdw blurRad="292100" dist="139700" dir="2700000" algn="tl" rotWithShape="0">
              <a:srgbClr val="333333">
                <a:alpha val="65000"/>
              </a:srgbClr>
            </a:outerShdw>
          </a:effectLst>
        </p:spPr>
      </p:pic>
      <p:pic>
        <p:nvPicPr>
          <p:cNvPr id="10" name="Рисунок 9">
            <a:extLst>
              <a:ext uri="{FF2B5EF4-FFF2-40B4-BE49-F238E27FC236}">
                <a16:creationId xmlns="" xmlns:a16="http://schemas.microsoft.com/office/drawing/2014/main" id="{DCA57147-D953-49E1-9DA6-1961F6D64D66}"/>
              </a:ext>
            </a:extLst>
          </p:cNvPr>
          <p:cNvPicPr>
            <a:picLocks noChangeAspect="1"/>
          </p:cNvPicPr>
          <p:nvPr/>
        </p:nvPicPr>
        <p:blipFill rotWithShape="1">
          <a:blip r:embed="rId4" cstate="print">
            <a:extLst>
              <a:ext uri="{28A0092B-C50C-407E-A947-70E740481C1C}">
                <a14:useLocalDpi xmlns="" xmlns:a14="http://schemas.microsoft.com/office/drawing/2010/main" val="0"/>
              </a:ext>
            </a:extLst>
          </a:blip>
          <a:srcRect l="12201"/>
          <a:stretch/>
        </p:blipFill>
        <p:spPr>
          <a:xfrm>
            <a:off x="117056" y="3439798"/>
            <a:ext cx="3834791" cy="30676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2426215682"/>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995467" y="112212"/>
            <a:ext cx="7704856" cy="1569660"/>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algn="ct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П</a:t>
            </a:r>
            <a:r>
              <a:rPr lang="uk-UA"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ідсумки</a:t>
            </a:r>
            <a:r>
              <a:rPr lang="uk-UA"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 </a:t>
            </a:r>
          </a:p>
          <a:p>
            <a:pPr algn="ctr"/>
            <a:r>
              <a:rPr lang="uk-UA"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О</a:t>
            </a: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лімпійського</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 </a:t>
            </a: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тиждня</a:t>
            </a:r>
            <a:endPar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endParaRPr>
          </a:p>
        </p:txBody>
      </p:sp>
      <p:pic>
        <p:nvPicPr>
          <p:cNvPr id="8194" name="Picture 2" descr="https://scontent.fdnk3-2.fna.fbcdn.net/v/t39.30808-6/382716173_274288152106312_3521271351576024131_n.jpg?stp=dst-jpg_s600x600&amp;_nc_cat=103&amp;ccb=1-7&amp;_nc_sid=5f2048&amp;_nc_ohc=xF8Y6-bzcbIAX8LFDP6&amp;_nc_ht=scontent.fdnk3-2.fna&amp;oh=00_AfC_vgK9EmxAP7TReeNcwpKlMBA5bYpDRONrNFvNTYuo9w&amp;oe=6569DF20"/>
          <p:cNvPicPr>
            <a:picLocks noChangeAspect="1" noChangeArrowheads="1"/>
          </p:cNvPicPr>
          <p:nvPr/>
        </p:nvPicPr>
        <p:blipFill rotWithShape="1">
          <a:blip r:embed="rId2">
            <a:extLst>
              <a:ext uri="{28A0092B-C50C-407E-A947-70E740481C1C}">
                <a14:useLocalDpi xmlns="" xmlns:a14="http://schemas.microsoft.com/office/drawing/2010/main" val="0"/>
              </a:ext>
            </a:extLst>
          </a:blip>
          <a:srcRect t="21371"/>
          <a:stretch/>
        </p:blipFill>
        <p:spPr bwMode="auto">
          <a:xfrm>
            <a:off x="3462276" y="2068895"/>
            <a:ext cx="2346075" cy="2172745"/>
          </a:xfrm>
          <a:prstGeom prst="rect">
            <a:avLst/>
          </a:prstGeom>
          <a:ln>
            <a:noFill/>
          </a:ln>
          <a:effectLst>
            <a:outerShdw blurRad="292100" dist="139700" dir="2700000" algn="tl" rotWithShape="0">
              <a:srgbClr val="333333">
                <a:alpha val="65000"/>
              </a:srgbClr>
            </a:outerShdw>
          </a:effectLst>
        </p:spPr>
      </p:pic>
      <p:pic>
        <p:nvPicPr>
          <p:cNvPr id="8196" name="Picture 4" descr="https://scontent.fdnk3-2.fna.fbcdn.net/v/t39.30808-6/382806836_274288102106317_1575912345304436182_n.jpg?stp=dst-jpg_s600x600&amp;_nc_cat=104&amp;ccb=1-7&amp;_nc_sid=5f2048&amp;_nc_ohc=o90SybiiP7YAX9D_wYG&amp;_nc_ht=scontent.fdnk3-2.fna&amp;oh=00_AfBxzzNdSkWqkm1FmX9EE5mqY3LeeOVBtbij-_xEqDy6ag&amp;oe=656B64D8"/>
          <p:cNvPicPr>
            <a:picLocks noChangeAspect="1" noChangeArrowheads="1"/>
          </p:cNvPicPr>
          <p:nvPr/>
        </p:nvPicPr>
        <p:blipFill rotWithShape="1">
          <a:blip r:embed="rId3">
            <a:extLst>
              <a:ext uri="{28A0092B-C50C-407E-A947-70E740481C1C}">
                <a14:useLocalDpi xmlns="" xmlns:a14="http://schemas.microsoft.com/office/drawing/2010/main" val="0"/>
              </a:ext>
            </a:extLst>
          </a:blip>
          <a:srcRect t="17188" b="1"/>
          <a:stretch/>
        </p:blipFill>
        <p:spPr bwMode="auto">
          <a:xfrm>
            <a:off x="6300192" y="1924501"/>
            <a:ext cx="2160240" cy="2477580"/>
          </a:xfrm>
          <a:prstGeom prst="rect">
            <a:avLst/>
          </a:prstGeom>
          <a:ln>
            <a:noFill/>
          </a:ln>
          <a:effectLst>
            <a:outerShdw blurRad="292100" dist="139700" dir="2700000" algn="tl" rotWithShape="0">
              <a:srgbClr val="333333">
                <a:alpha val="65000"/>
              </a:srgbClr>
            </a:outerShdw>
          </a:effectLst>
        </p:spPr>
      </p:pic>
      <p:pic>
        <p:nvPicPr>
          <p:cNvPr id="8198" name="Picture 6" descr="https://scontent.fdnk3-1.fna.fbcdn.net/v/t39.30808-6/382739097_274288168772977_286258281193817605_n.jpg?stp=dst-jpg_s600x600&amp;_nc_cat=101&amp;ccb=1-7&amp;_nc_sid=5f2048&amp;_nc_ohc=ksIqVcE0NMIAX8bngM5&amp;_nc_ht=scontent.fdnk3-1.fna&amp;oh=00_AfBARmT58v8bF_WEGpx6XkxyJm08lf61TfgloPEd-cEppA&amp;oe=656B240F"/>
          <p:cNvPicPr>
            <a:picLocks noChangeAspect="1" noChangeArrowheads="1"/>
          </p:cNvPicPr>
          <p:nvPr/>
        </p:nvPicPr>
        <p:blipFill rotWithShape="1">
          <a:blip r:embed="rId4">
            <a:extLst>
              <a:ext uri="{28A0092B-C50C-407E-A947-70E740481C1C}">
                <a14:useLocalDpi xmlns="" xmlns:a14="http://schemas.microsoft.com/office/drawing/2010/main" val="0"/>
              </a:ext>
            </a:extLst>
          </a:blip>
          <a:srcRect t="15010"/>
          <a:stretch/>
        </p:blipFill>
        <p:spPr bwMode="auto">
          <a:xfrm>
            <a:off x="683568" y="1924501"/>
            <a:ext cx="2181505" cy="2477580"/>
          </a:xfrm>
          <a:prstGeom prst="rect">
            <a:avLst/>
          </a:prstGeom>
          <a:ln>
            <a:noFill/>
          </a:ln>
          <a:effectLst>
            <a:outerShdw blurRad="292100" dist="139700" dir="2700000" algn="tl" rotWithShape="0">
              <a:srgbClr val="333333">
                <a:alpha val="65000"/>
              </a:srgbClr>
            </a:outerShdw>
          </a:effectLst>
        </p:spPr>
      </p:pic>
      <p:pic>
        <p:nvPicPr>
          <p:cNvPr id="8200" name="Picture 8" descr="https://scontent.fdnk3-1.fna.fbcdn.net/v/t39.30808-6/381472347_274288065439654_1195077137905525283_n.jpg?stp=dst-jpg_s600x600&amp;_nc_cat=110&amp;ccb=1-7&amp;_nc_sid=5f2048&amp;_nc_ohc=abwKMeBdYvYAX-MoXtO&amp;_nc_ht=scontent.fdnk3-1.fna&amp;oh=00_AfBKhOUIgUu51ZJJwMvJD8WzuC2R4Ta7rlyw2xpfZbBkEA&amp;oe=656B46AF"/>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247560" y="4606348"/>
            <a:ext cx="1915071" cy="2229770"/>
          </a:xfrm>
          <a:prstGeom prst="rect">
            <a:avLst/>
          </a:prstGeom>
          <a:ln>
            <a:noFill/>
          </a:ln>
          <a:effectLst>
            <a:outerShdw blurRad="292100" dist="139700" dir="2700000" algn="tl" rotWithShape="0">
              <a:srgbClr val="333333">
                <a:alpha val="65000"/>
              </a:srgbClr>
            </a:outerShdw>
          </a:effectLst>
        </p:spPr>
      </p:pic>
      <p:pic>
        <p:nvPicPr>
          <p:cNvPr id="8202" name="Picture 10" descr="https://scontent.fdnk3-2.fna.fbcdn.net/v/t39.30808-6/382734057_274288085439652_5933329573472769176_n.jpg?stp=dst-jpg_s600x600&amp;_nc_cat=102&amp;ccb=1-7&amp;_nc_sid=5f2048&amp;_nc_ohc=0aX7NPrX4BUAX89HrJJ&amp;_nc_ht=scontent.fdnk3-2.fna&amp;oh=00_AfDTkzKB-89BOUpErvtlOvmHUntnFMkql1PIIl8-8ThvSQ&amp;oe=656A08D3"/>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6845961" y="4565105"/>
            <a:ext cx="1915071" cy="2253922"/>
          </a:xfrm>
          <a:prstGeom prst="rect">
            <a:avLst/>
          </a:prstGeom>
          <a:ln>
            <a:noFill/>
          </a:ln>
          <a:effectLst>
            <a:outerShdw blurRad="292100" dist="139700" dir="2700000" algn="tl" rotWithShape="0">
              <a:srgbClr val="333333">
                <a:alpha val="65000"/>
              </a:srgbClr>
            </a:outerShdw>
          </a:effectLst>
        </p:spPr>
      </p:pic>
      <p:sp>
        <p:nvSpPr>
          <p:cNvPr id="8" name="Прямоугольник 10">
            <a:extLst>
              <a:ext uri="{FF2B5EF4-FFF2-40B4-BE49-F238E27FC236}">
                <a16:creationId xmlns="" xmlns:a16="http://schemas.microsoft.com/office/drawing/2014/main" id="{6C908728-81D0-4026-B60E-E9F921ADE1FB}"/>
              </a:ext>
            </a:extLst>
          </p:cNvPr>
          <p:cNvSpPr/>
          <p:nvPr/>
        </p:nvSpPr>
        <p:spPr>
          <a:xfrm>
            <a:off x="2429420" y="4933499"/>
            <a:ext cx="4108761" cy="830997"/>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algn="ctr"/>
            <a:r>
              <a:rPr lang="ru-RU" sz="2400" b="1" dirty="0" err="1">
                <a:ln w="12700">
                  <a:solidFill>
                    <a:schemeClr val="tx2">
                      <a:satMod val="155000"/>
                    </a:schemeClr>
                  </a:solidFill>
                  <a:prstDash val="solid"/>
                </a:ln>
                <a:solidFill>
                  <a:srgbClr val="860000"/>
                </a:solidFill>
                <a:latin typeface="+mj-lt"/>
                <a:cs typeface="Times New Roman" pitchFamily="18" charset="0"/>
              </a:rPr>
              <a:t>Вчитель</a:t>
            </a:r>
            <a:r>
              <a:rPr lang="ru-RU" sz="2400" b="1" dirty="0">
                <a:ln w="12700">
                  <a:solidFill>
                    <a:schemeClr val="tx2">
                      <a:satMod val="155000"/>
                    </a:schemeClr>
                  </a:solidFill>
                  <a:prstDash val="solid"/>
                </a:ln>
                <a:solidFill>
                  <a:srgbClr val="860000"/>
                </a:solidFill>
                <a:latin typeface="+mj-lt"/>
                <a:cs typeface="Times New Roman" pitchFamily="18" charset="0"/>
              </a:rPr>
              <a:t> ф</a:t>
            </a:r>
            <a:r>
              <a:rPr lang="uk-UA" sz="2400" b="1" dirty="0" err="1">
                <a:ln w="12700">
                  <a:solidFill>
                    <a:schemeClr val="tx2">
                      <a:satMod val="155000"/>
                    </a:schemeClr>
                  </a:solidFill>
                  <a:prstDash val="solid"/>
                </a:ln>
                <a:solidFill>
                  <a:srgbClr val="860000"/>
                </a:solidFill>
                <a:latin typeface="+mj-lt"/>
                <a:cs typeface="Times New Roman" pitchFamily="18" charset="0"/>
              </a:rPr>
              <a:t>ізичної</a:t>
            </a:r>
            <a:r>
              <a:rPr lang="uk-UA" sz="2400" b="1" dirty="0">
                <a:ln w="12700">
                  <a:solidFill>
                    <a:schemeClr val="tx2">
                      <a:satMod val="155000"/>
                    </a:schemeClr>
                  </a:solidFill>
                  <a:prstDash val="solid"/>
                </a:ln>
                <a:solidFill>
                  <a:srgbClr val="860000"/>
                </a:solidFill>
                <a:latin typeface="+mj-lt"/>
                <a:cs typeface="Times New Roman" pitchFamily="18" charset="0"/>
              </a:rPr>
              <a:t> культури</a:t>
            </a:r>
            <a:endParaRPr lang="ru-RU" sz="2400" b="1" dirty="0">
              <a:ln w="12700">
                <a:solidFill>
                  <a:schemeClr val="tx2">
                    <a:satMod val="155000"/>
                  </a:schemeClr>
                </a:solidFill>
                <a:prstDash val="solid"/>
              </a:ln>
              <a:solidFill>
                <a:srgbClr val="860000"/>
              </a:solidFill>
              <a:latin typeface="+mj-lt"/>
              <a:cs typeface="Times New Roman" pitchFamily="18" charset="0"/>
            </a:endParaRPr>
          </a:p>
          <a:p>
            <a:pPr algn="ctr"/>
            <a:r>
              <a:rPr lang="ru-RU" sz="2400" b="1" dirty="0">
                <a:ln w="12700">
                  <a:solidFill>
                    <a:schemeClr val="tx2">
                      <a:satMod val="155000"/>
                    </a:schemeClr>
                  </a:solidFill>
                  <a:prstDash val="solid"/>
                </a:ln>
                <a:solidFill>
                  <a:srgbClr val="860000"/>
                </a:solidFill>
                <a:latin typeface="+mj-lt"/>
                <a:cs typeface="Times New Roman" pitchFamily="18" charset="0"/>
              </a:rPr>
              <a:t>Молдавчук  М.М.</a:t>
            </a:r>
          </a:p>
        </p:txBody>
      </p:sp>
    </p:spTree>
    <p:extLst>
      <p:ext uri="{BB962C8B-B14F-4D97-AF65-F5344CB8AC3E}">
        <p14:creationId xmlns="" xmlns:p14="http://schemas.microsoft.com/office/powerpoint/2010/main" val="613223405"/>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200"/>
                                        </p:tgtEl>
                                        <p:attrNameLst>
                                          <p:attrName>style.visibility</p:attrName>
                                        </p:attrNameLst>
                                      </p:cBhvr>
                                      <p:to>
                                        <p:strVal val="visible"/>
                                      </p:to>
                                    </p:set>
                                    <p:animEffect transition="in" filter="fade">
                                      <p:cBhvr>
                                        <p:cTn id="7" dur="1000"/>
                                        <p:tgtEl>
                                          <p:spTgt spid="8200"/>
                                        </p:tgtEl>
                                      </p:cBhvr>
                                    </p:animEffect>
                                    <p:anim calcmode="lin" valueType="num">
                                      <p:cBhvr>
                                        <p:cTn id="8" dur="1000" fill="hold"/>
                                        <p:tgtEl>
                                          <p:spTgt spid="8200"/>
                                        </p:tgtEl>
                                        <p:attrNameLst>
                                          <p:attrName>ppt_x</p:attrName>
                                        </p:attrNameLst>
                                      </p:cBhvr>
                                      <p:tavLst>
                                        <p:tav tm="0">
                                          <p:val>
                                            <p:strVal val="#ppt_x"/>
                                          </p:val>
                                        </p:tav>
                                        <p:tav tm="100000">
                                          <p:val>
                                            <p:strVal val="#ppt_x"/>
                                          </p:val>
                                        </p:tav>
                                      </p:tavLst>
                                    </p:anim>
                                    <p:anim calcmode="lin" valueType="num">
                                      <p:cBhvr>
                                        <p:cTn id="9" dur="1000" fill="hold"/>
                                        <p:tgtEl>
                                          <p:spTgt spid="820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198"/>
                                        </p:tgtEl>
                                        <p:attrNameLst>
                                          <p:attrName>style.visibility</p:attrName>
                                        </p:attrNameLst>
                                      </p:cBhvr>
                                      <p:to>
                                        <p:strVal val="visible"/>
                                      </p:to>
                                    </p:set>
                                    <p:animEffect transition="in" filter="fade">
                                      <p:cBhvr>
                                        <p:cTn id="14" dur="1000"/>
                                        <p:tgtEl>
                                          <p:spTgt spid="8198"/>
                                        </p:tgtEl>
                                      </p:cBhvr>
                                    </p:animEffect>
                                    <p:anim calcmode="lin" valueType="num">
                                      <p:cBhvr>
                                        <p:cTn id="15" dur="1000" fill="hold"/>
                                        <p:tgtEl>
                                          <p:spTgt spid="8198"/>
                                        </p:tgtEl>
                                        <p:attrNameLst>
                                          <p:attrName>ppt_x</p:attrName>
                                        </p:attrNameLst>
                                      </p:cBhvr>
                                      <p:tavLst>
                                        <p:tav tm="0">
                                          <p:val>
                                            <p:strVal val="#ppt_x"/>
                                          </p:val>
                                        </p:tav>
                                        <p:tav tm="100000">
                                          <p:val>
                                            <p:strVal val="#ppt_x"/>
                                          </p:val>
                                        </p:tav>
                                      </p:tavLst>
                                    </p:anim>
                                    <p:anim calcmode="lin" valueType="num">
                                      <p:cBhvr>
                                        <p:cTn id="16" dur="1000" fill="hold"/>
                                        <p:tgtEl>
                                          <p:spTgt spid="819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194"/>
                                        </p:tgtEl>
                                        <p:attrNameLst>
                                          <p:attrName>style.visibility</p:attrName>
                                        </p:attrNameLst>
                                      </p:cBhvr>
                                      <p:to>
                                        <p:strVal val="visible"/>
                                      </p:to>
                                    </p:set>
                                    <p:animEffect transition="in" filter="fade">
                                      <p:cBhvr>
                                        <p:cTn id="21" dur="1000"/>
                                        <p:tgtEl>
                                          <p:spTgt spid="8194"/>
                                        </p:tgtEl>
                                      </p:cBhvr>
                                    </p:animEffect>
                                    <p:anim calcmode="lin" valueType="num">
                                      <p:cBhvr>
                                        <p:cTn id="22" dur="1000" fill="hold"/>
                                        <p:tgtEl>
                                          <p:spTgt spid="8194"/>
                                        </p:tgtEl>
                                        <p:attrNameLst>
                                          <p:attrName>ppt_x</p:attrName>
                                        </p:attrNameLst>
                                      </p:cBhvr>
                                      <p:tavLst>
                                        <p:tav tm="0">
                                          <p:val>
                                            <p:strVal val="#ppt_x"/>
                                          </p:val>
                                        </p:tav>
                                        <p:tav tm="100000">
                                          <p:val>
                                            <p:strVal val="#ppt_x"/>
                                          </p:val>
                                        </p:tav>
                                      </p:tavLst>
                                    </p:anim>
                                    <p:anim calcmode="lin" valueType="num">
                                      <p:cBhvr>
                                        <p:cTn id="23"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196"/>
                                        </p:tgtEl>
                                        <p:attrNameLst>
                                          <p:attrName>style.visibility</p:attrName>
                                        </p:attrNameLst>
                                      </p:cBhvr>
                                      <p:to>
                                        <p:strVal val="visible"/>
                                      </p:to>
                                    </p:set>
                                    <p:animEffect transition="in" filter="fade">
                                      <p:cBhvr>
                                        <p:cTn id="28" dur="1000"/>
                                        <p:tgtEl>
                                          <p:spTgt spid="8196"/>
                                        </p:tgtEl>
                                      </p:cBhvr>
                                    </p:animEffect>
                                    <p:anim calcmode="lin" valueType="num">
                                      <p:cBhvr>
                                        <p:cTn id="29" dur="1000" fill="hold"/>
                                        <p:tgtEl>
                                          <p:spTgt spid="8196"/>
                                        </p:tgtEl>
                                        <p:attrNameLst>
                                          <p:attrName>ppt_x</p:attrName>
                                        </p:attrNameLst>
                                      </p:cBhvr>
                                      <p:tavLst>
                                        <p:tav tm="0">
                                          <p:val>
                                            <p:strVal val="#ppt_x"/>
                                          </p:val>
                                        </p:tav>
                                        <p:tav tm="100000">
                                          <p:val>
                                            <p:strVal val="#ppt_x"/>
                                          </p:val>
                                        </p:tav>
                                      </p:tavLst>
                                    </p:anim>
                                    <p:anim calcmode="lin" valueType="num">
                                      <p:cBhvr>
                                        <p:cTn id="30"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202"/>
                                        </p:tgtEl>
                                        <p:attrNameLst>
                                          <p:attrName>style.visibility</p:attrName>
                                        </p:attrNameLst>
                                      </p:cBhvr>
                                      <p:to>
                                        <p:strVal val="visible"/>
                                      </p:to>
                                    </p:set>
                                    <p:animEffect transition="in" filter="fade">
                                      <p:cBhvr>
                                        <p:cTn id="35" dur="1000"/>
                                        <p:tgtEl>
                                          <p:spTgt spid="8202"/>
                                        </p:tgtEl>
                                      </p:cBhvr>
                                    </p:animEffect>
                                    <p:anim calcmode="lin" valueType="num">
                                      <p:cBhvr>
                                        <p:cTn id="36" dur="1000" fill="hold"/>
                                        <p:tgtEl>
                                          <p:spTgt spid="8202"/>
                                        </p:tgtEl>
                                        <p:attrNameLst>
                                          <p:attrName>ppt_x</p:attrName>
                                        </p:attrNameLst>
                                      </p:cBhvr>
                                      <p:tavLst>
                                        <p:tav tm="0">
                                          <p:val>
                                            <p:strVal val="#ppt_x"/>
                                          </p:val>
                                        </p:tav>
                                        <p:tav tm="100000">
                                          <p:val>
                                            <p:strVal val="#ppt_x"/>
                                          </p:val>
                                        </p:tav>
                                      </p:tavLst>
                                    </p:anim>
                                    <p:anim calcmode="lin" valueType="num">
                                      <p:cBhvr>
                                        <p:cTn id="37" dur="1000" fill="hold"/>
                                        <p:tgtEl>
                                          <p:spTgt spid="82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На зображенні може бути: 5 людей, люди навчаються та текст"/>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63369" y="3429000"/>
            <a:ext cx="2555999" cy="3357901"/>
          </a:xfrm>
          <a:prstGeom prst="rect">
            <a:avLst/>
          </a:prstGeom>
          <a:ln>
            <a:noFill/>
          </a:ln>
          <a:effectLst>
            <a:outerShdw blurRad="292100" dist="139700" dir="2700000" algn="tl" rotWithShape="0">
              <a:srgbClr val="333333">
                <a:alpha val="65000"/>
              </a:srgbClr>
            </a:outerShdw>
          </a:effectLst>
        </p:spPr>
      </p:pic>
      <p:pic>
        <p:nvPicPr>
          <p:cNvPr id="7172" name="Picture 4" descr="На зображенні може бути: 2 людини"/>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5727"/>
          <a:stretch/>
        </p:blipFill>
        <p:spPr bwMode="auto">
          <a:xfrm>
            <a:off x="5868144" y="3429000"/>
            <a:ext cx="2750188" cy="3336513"/>
          </a:xfrm>
          <a:prstGeom prst="rect">
            <a:avLst/>
          </a:prstGeom>
          <a:ln>
            <a:noFill/>
          </a:ln>
          <a:effectLst>
            <a:outerShdw blurRad="292100" dist="139700" dir="2700000" algn="tl" rotWithShape="0">
              <a:srgbClr val="333333">
                <a:alpha val="65000"/>
              </a:srgbClr>
            </a:outerShdw>
          </a:effectLst>
        </p:spPr>
      </p:pic>
      <p:pic>
        <p:nvPicPr>
          <p:cNvPr id="7174" name="Picture 6" descr="Немає опису світлини."/>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r="29307"/>
          <a:stretch/>
        </p:blipFill>
        <p:spPr bwMode="auto">
          <a:xfrm>
            <a:off x="3115756" y="3811806"/>
            <a:ext cx="2555999" cy="2592288"/>
          </a:xfrm>
          <a:prstGeom prst="rect">
            <a:avLst/>
          </a:prstGeom>
          <a:ln>
            <a:noFill/>
          </a:ln>
          <a:effectLst>
            <a:outerShdw blurRad="292100" dist="139700" dir="2700000" algn="tl" rotWithShape="0">
              <a:srgbClr val="333333">
                <a:alpha val="65000"/>
              </a:srgbClr>
            </a:outerShdw>
          </a:effectLst>
        </p:spPr>
      </p:pic>
      <p:sp>
        <p:nvSpPr>
          <p:cNvPr id="6" name="Прямоугольник 10">
            <a:extLst>
              <a:ext uri="{FF2B5EF4-FFF2-40B4-BE49-F238E27FC236}">
                <a16:creationId xmlns="" xmlns:a16="http://schemas.microsoft.com/office/drawing/2014/main" id="{D38BFFE9-8EB2-4ACA-A62C-E62048AABFF9}"/>
              </a:ext>
            </a:extLst>
          </p:cNvPr>
          <p:cNvSpPr/>
          <p:nvPr/>
        </p:nvSpPr>
        <p:spPr>
          <a:xfrm>
            <a:off x="179512" y="188640"/>
            <a:ext cx="8784976" cy="3046988"/>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algn="ctr"/>
            <a:r>
              <a:rPr lang="uk-UA"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Зустріч працівників РТЦК та СП з учнями «Правила поводження зі зброєю та військовим спорядженням»</a:t>
            </a:r>
            <a:endPar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endParaRPr>
          </a:p>
        </p:txBody>
      </p:sp>
    </p:spTree>
    <p:extLst>
      <p:ext uri="{BB962C8B-B14F-4D97-AF65-F5344CB8AC3E}">
        <p14:creationId xmlns="" xmlns:p14="http://schemas.microsoft.com/office/powerpoint/2010/main" val="399784232"/>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174"/>
                                        </p:tgtEl>
                                        <p:attrNameLst>
                                          <p:attrName>style.visibility</p:attrName>
                                        </p:attrNameLst>
                                      </p:cBhvr>
                                      <p:to>
                                        <p:strVal val="visible"/>
                                      </p:to>
                                    </p:set>
                                    <p:animEffect transition="in" filter="fade">
                                      <p:cBhvr>
                                        <p:cTn id="14" dur="1000"/>
                                        <p:tgtEl>
                                          <p:spTgt spid="7174"/>
                                        </p:tgtEl>
                                      </p:cBhvr>
                                    </p:animEffect>
                                    <p:anim calcmode="lin" valueType="num">
                                      <p:cBhvr>
                                        <p:cTn id="15" dur="1000" fill="hold"/>
                                        <p:tgtEl>
                                          <p:spTgt spid="7174"/>
                                        </p:tgtEl>
                                        <p:attrNameLst>
                                          <p:attrName>ppt_x</p:attrName>
                                        </p:attrNameLst>
                                      </p:cBhvr>
                                      <p:tavLst>
                                        <p:tav tm="0">
                                          <p:val>
                                            <p:strVal val="#ppt_x"/>
                                          </p:val>
                                        </p:tav>
                                        <p:tav tm="100000">
                                          <p:val>
                                            <p:strVal val="#ppt_x"/>
                                          </p:val>
                                        </p:tav>
                                      </p:tavLst>
                                    </p:anim>
                                    <p:anim calcmode="lin" valueType="num">
                                      <p:cBhvr>
                                        <p:cTn id="16" dur="1000" fill="hold"/>
                                        <p:tgtEl>
                                          <p:spTgt spid="717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172"/>
                                        </p:tgtEl>
                                        <p:attrNameLst>
                                          <p:attrName>style.visibility</p:attrName>
                                        </p:attrNameLst>
                                      </p:cBhvr>
                                      <p:to>
                                        <p:strVal val="visible"/>
                                      </p:to>
                                    </p:set>
                                    <p:animEffect transition="in" filter="fade">
                                      <p:cBhvr>
                                        <p:cTn id="21" dur="1000"/>
                                        <p:tgtEl>
                                          <p:spTgt spid="7172"/>
                                        </p:tgtEl>
                                      </p:cBhvr>
                                    </p:animEffect>
                                    <p:anim calcmode="lin" valueType="num">
                                      <p:cBhvr>
                                        <p:cTn id="22" dur="1000" fill="hold"/>
                                        <p:tgtEl>
                                          <p:spTgt spid="7172"/>
                                        </p:tgtEl>
                                        <p:attrNameLst>
                                          <p:attrName>ppt_x</p:attrName>
                                        </p:attrNameLst>
                                      </p:cBhvr>
                                      <p:tavLst>
                                        <p:tav tm="0">
                                          <p:val>
                                            <p:strVal val="#ppt_x"/>
                                          </p:val>
                                        </p:tav>
                                        <p:tav tm="100000">
                                          <p:val>
                                            <p:strVal val="#ppt_x"/>
                                          </p:val>
                                        </p:tav>
                                      </p:tavLst>
                                    </p:anim>
                                    <p:anim calcmode="lin" valueType="num">
                                      <p:cBhvr>
                                        <p:cTn id="23"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661182" y="107314"/>
            <a:ext cx="7704856" cy="2800767"/>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algn="ctr"/>
            <a:r>
              <a:rPr lang="ru-RU" sz="44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В рамках </a:t>
            </a:r>
            <a:r>
              <a:rPr lang="ru-RU" sz="44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акції</a:t>
            </a:r>
            <a:r>
              <a:rPr lang="ru-RU" sz="44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 «До вершин Перемоги на </a:t>
            </a:r>
            <a:r>
              <a:rPr lang="ru-RU" sz="44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підтримку</a:t>
            </a:r>
            <a:r>
              <a:rPr lang="ru-RU" sz="44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 </a:t>
            </a:r>
            <a:r>
              <a:rPr lang="ru-RU" sz="44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захисників</a:t>
            </a:r>
            <a:r>
              <a:rPr lang="ru-RU" sz="44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 та </a:t>
            </a:r>
            <a:r>
              <a:rPr lang="ru-RU" sz="44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захисниць</a:t>
            </a:r>
            <a:r>
              <a:rPr lang="ru-RU" sz="44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 </a:t>
            </a:r>
            <a:r>
              <a:rPr lang="ru-RU" sz="44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України</a:t>
            </a:r>
            <a:r>
              <a:rPr lang="ru-RU" sz="44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a:t>
            </a:r>
          </a:p>
        </p:txBody>
      </p:sp>
      <p:sp>
        <p:nvSpPr>
          <p:cNvPr id="2" name="AutoShape 2" descr="https://costulivsca.shcola.com.ua/wp-content/uploads/2023/10/394108717_289707620564365_5524156768869171415_n.jpg"/>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3" name="AutoShape 4" descr="https://costulivsca.shcola.com.ua/wp-content/uploads/2023/10/394108717_289707620564365_5524156768869171415_n.jpg"/>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4" name="AutoShape 6" descr="https://costulivsca.shcola.com.ua/wp-content/uploads/2023/10/394108717_289707620564365_5524156768869171415_n.jpg"/>
          <p:cNvSpPr>
            <a:spLocks noChangeAspect="1" noChangeArrowheads="1"/>
          </p:cNvSpPr>
          <p:nvPr/>
        </p:nvSpPr>
        <p:spPr bwMode="auto">
          <a:xfrm>
            <a:off x="460375" y="1603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5" name="AutoShape 8" descr="https://costulivsca.shcola.com.ua/wp-content/uploads/2023/10/394108717_289707620564365_5524156768869171415_n.jpg"/>
          <p:cNvSpPr>
            <a:spLocks noChangeAspect="1" noChangeArrowheads="1"/>
          </p:cNvSpPr>
          <p:nvPr/>
        </p:nvSpPr>
        <p:spPr bwMode="auto">
          <a:xfrm>
            <a:off x="612775" y="3127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6" name="AutoShape 10" descr="https://costulivsca.shcola.com.ua/wp-content/uploads/2023/10/394108717_289707620564365_5524156768869171415_n.jpg"/>
          <p:cNvSpPr>
            <a:spLocks noChangeAspect="1" noChangeArrowheads="1"/>
          </p:cNvSpPr>
          <p:nvPr/>
        </p:nvSpPr>
        <p:spPr bwMode="auto">
          <a:xfrm>
            <a:off x="765175" y="4651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7" name="AutoShape 2" descr="https://costulivsca.shcola.com.ua/wp-content/uploads/2023/10/394108717_289707620564365_5524156768869171415_n.jpg"/>
          <p:cNvSpPr>
            <a:spLocks noChangeAspect="1" noChangeArrowheads="1"/>
          </p:cNvSpPr>
          <p:nvPr/>
        </p:nvSpPr>
        <p:spPr bwMode="auto">
          <a:xfrm>
            <a:off x="917575" y="6175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8" name="AutoShape 4" descr="https://costulivsca.shcola.com.ua/wp-content/uploads/2023/10/394108717_289707620564365_5524156768869171415_n.jpg"/>
          <p:cNvSpPr>
            <a:spLocks noChangeAspect="1" noChangeArrowheads="1"/>
          </p:cNvSpPr>
          <p:nvPr/>
        </p:nvSpPr>
        <p:spPr bwMode="auto">
          <a:xfrm>
            <a:off x="1069975" y="769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9" name="AutoShape 6" descr="https://costulivsca.shcola.com.ua/wp-content/uploads/2023/10/394108717_289707620564365_5524156768869171415_n.jpg"/>
          <p:cNvSpPr>
            <a:spLocks noChangeAspect="1" noChangeArrowheads="1"/>
          </p:cNvSpPr>
          <p:nvPr/>
        </p:nvSpPr>
        <p:spPr bwMode="auto">
          <a:xfrm>
            <a:off x="1222375" y="9223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10" name="AutoShape 8" descr="https://costulivsca.shcola.com.ua/wp-content/uploads/2023/10/394108717_289707620564365_5524156768869171415_n.jpg"/>
          <p:cNvSpPr>
            <a:spLocks noChangeAspect="1" noChangeArrowheads="1"/>
          </p:cNvSpPr>
          <p:nvPr/>
        </p:nvSpPr>
        <p:spPr bwMode="auto">
          <a:xfrm>
            <a:off x="1374775" y="10747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12" name="AutoShape 10" descr="https://costulivsca.shcola.com.ua/wp-content/uploads/2023/10/394108717_289707620564365_5524156768869171415_n.jpg"/>
          <p:cNvSpPr>
            <a:spLocks noChangeAspect="1" noChangeArrowheads="1"/>
          </p:cNvSpPr>
          <p:nvPr/>
        </p:nvSpPr>
        <p:spPr bwMode="auto">
          <a:xfrm>
            <a:off x="1527175" y="12271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1035" name="Picture 11"/>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157092" y="2994834"/>
            <a:ext cx="2526087" cy="3224239"/>
          </a:xfrm>
          <a:prstGeom prst="rect">
            <a:avLst/>
          </a:prstGeom>
          <a:ln>
            <a:noFill/>
          </a:ln>
          <a:effectLst>
            <a:outerShdw blurRad="292100" dist="139700" dir="2700000" algn="tl" rotWithShape="0">
              <a:srgbClr val="333333">
                <a:alpha val="65000"/>
              </a:srgbClr>
            </a:outerShdw>
          </a:effectLst>
        </p:spPr>
      </p:pic>
      <p:sp>
        <p:nvSpPr>
          <p:cNvPr id="13" name="AutoShape 13" descr="https://costulivsca.shcola.com.ua/wp-content/uploads/2023/09/zobrazhennya_viber_2023-09-24_18-11-57-093-800x451.jpg"/>
          <p:cNvSpPr>
            <a:spLocks noChangeAspect="1" noChangeArrowheads="1"/>
          </p:cNvSpPr>
          <p:nvPr/>
        </p:nvSpPr>
        <p:spPr bwMode="auto">
          <a:xfrm>
            <a:off x="1679575" y="13795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1038" name="Picture 14"/>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5269" b="15378"/>
          <a:stretch/>
        </p:blipFill>
        <p:spPr bwMode="auto">
          <a:xfrm>
            <a:off x="52202" y="3723105"/>
            <a:ext cx="2908644" cy="2855658"/>
          </a:xfrm>
          <a:prstGeom prst="rect">
            <a:avLst/>
          </a:prstGeom>
          <a:ln>
            <a:noFill/>
          </a:ln>
          <a:effectLst>
            <a:outerShdw blurRad="292100" dist="139700" dir="2700000" algn="tl" rotWithShape="0">
              <a:srgbClr val="333333">
                <a:alpha val="65000"/>
              </a:srgbClr>
            </a:outerShdw>
          </a:effectLst>
        </p:spPr>
      </p:pic>
      <p:pic>
        <p:nvPicPr>
          <p:cNvPr id="1039" name="Picture 15"/>
          <p:cNvPicPr>
            <a:picLocks noChangeAspect="1" noChangeArrowheads="1"/>
          </p:cNvPicPr>
          <p:nvPr/>
        </p:nvPicPr>
        <p:blipFill rotWithShape="1">
          <a:blip r:embed="rId4">
            <a:extLst>
              <a:ext uri="{28A0092B-C50C-407E-A947-70E740481C1C}">
                <a14:useLocalDpi xmlns="" xmlns:a14="http://schemas.microsoft.com/office/drawing/2010/main" val="0"/>
              </a:ext>
            </a:extLst>
          </a:blip>
          <a:srcRect t="27947" r="2062" b="27947"/>
          <a:stretch/>
        </p:blipFill>
        <p:spPr bwMode="auto">
          <a:xfrm>
            <a:off x="5813973" y="3421517"/>
            <a:ext cx="3328741" cy="1529473"/>
          </a:xfrm>
          <a:prstGeom prst="rect">
            <a:avLst/>
          </a:prstGeom>
          <a:ln>
            <a:noFill/>
          </a:ln>
          <a:effectLst>
            <a:outerShdw blurRad="292100" dist="139700" dir="2700000" algn="tl" rotWithShape="0">
              <a:srgbClr val="333333">
                <a:alpha val="65000"/>
              </a:srgbClr>
            </a:outerShdw>
          </a:effectLst>
        </p:spPr>
      </p:pic>
      <p:sp>
        <p:nvSpPr>
          <p:cNvPr id="17" name="Прямоугольник 10">
            <a:extLst>
              <a:ext uri="{FF2B5EF4-FFF2-40B4-BE49-F238E27FC236}">
                <a16:creationId xmlns="" xmlns:a16="http://schemas.microsoft.com/office/drawing/2014/main" id="{7379EFBB-6A75-4C18-8F61-9FB90CE7EB5E}"/>
              </a:ext>
            </a:extLst>
          </p:cNvPr>
          <p:cNvSpPr/>
          <p:nvPr/>
        </p:nvSpPr>
        <p:spPr>
          <a:xfrm>
            <a:off x="5879426" y="5288340"/>
            <a:ext cx="3264574" cy="1200329"/>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algn="ctr"/>
            <a:r>
              <a:rPr lang="ru-RU" sz="2400" b="1" dirty="0" err="1">
                <a:ln w="12700">
                  <a:solidFill>
                    <a:schemeClr val="tx2">
                      <a:satMod val="155000"/>
                    </a:schemeClr>
                  </a:solidFill>
                  <a:prstDash val="solid"/>
                </a:ln>
                <a:solidFill>
                  <a:srgbClr val="860000"/>
                </a:solidFill>
                <a:latin typeface="+mj-lt"/>
                <a:cs typeface="Times New Roman" pitchFamily="18" charset="0"/>
              </a:rPr>
              <a:t>Класний</a:t>
            </a:r>
            <a:r>
              <a:rPr lang="ru-RU" sz="2400" b="1" dirty="0">
                <a:ln w="12700">
                  <a:solidFill>
                    <a:schemeClr val="tx2">
                      <a:satMod val="155000"/>
                    </a:schemeClr>
                  </a:solidFill>
                  <a:prstDash val="solid"/>
                </a:ln>
                <a:solidFill>
                  <a:srgbClr val="860000"/>
                </a:solidFill>
                <a:latin typeface="+mj-lt"/>
                <a:cs typeface="Times New Roman" pitchFamily="18" charset="0"/>
              </a:rPr>
              <a:t> </a:t>
            </a:r>
            <a:r>
              <a:rPr lang="ru-RU" sz="2400" b="1" dirty="0" err="1">
                <a:ln w="12700">
                  <a:solidFill>
                    <a:schemeClr val="tx2">
                      <a:satMod val="155000"/>
                    </a:schemeClr>
                  </a:solidFill>
                  <a:prstDash val="solid"/>
                </a:ln>
                <a:solidFill>
                  <a:srgbClr val="860000"/>
                </a:solidFill>
                <a:latin typeface="+mj-lt"/>
                <a:cs typeface="Times New Roman" pitchFamily="18" charset="0"/>
              </a:rPr>
              <a:t>керівник</a:t>
            </a:r>
            <a:endParaRPr lang="ru-RU" sz="2400" b="1" dirty="0">
              <a:ln w="12700">
                <a:solidFill>
                  <a:schemeClr val="tx2">
                    <a:satMod val="155000"/>
                  </a:schemeClr>
                </a:solidFill>
                <a:prstDash val="solid"/>
              </a:ln>
              <a:solidFill>
                <a:srgbClr val="860000"/>
              </a:solidFill>
              <a:latin typeface="+mj-lt"/>
              <a:cs typeface="Times New Roman" pitchFamily="18" charset="0"/>
            </a:endParaRPr>
          </a:p>
          <a:p>
            <a:pPr algn="ctr"/>
            <a:r>
              <a:rPr lang="ru-RU" sz="2400" b="1" dirty="0" err="1">
                <a:ln w="12700">
                  <a:solidFill>
                    <a:schemeClr val="tx2">
                      <a:satMod val="155000"/>
                    </a:schemeClr>
                  </a:solidFill>
                  <a:prstDash val="solid"/>
                </a:ln>
                <a:solidFill>
                  <a:srgbClr val="860000"/>
                </a:solidFill>
                <a:latin typeface="+mj-lt"/>
                <a:cs typeface="Times New Roman" pitchFamily="18" charset="0"/>
              </a:rPr>
              <a:t>Савляк</a:t>
            </a:r>
            <a:r>
              <a:rPr lang="ru-RU" sz="2400" b="1" dirty="0">
                <a:ln w="12700">
                  <a:solidFill>
                    <a:schemeClr val="tx2">
                      <a:satMod val="155000"/>
                    </a:schemeClr>
                  </a:solidFill>
                  <a:prstDash val="solid"/>
                </a:ln>
                <a:solidFill>
                  <a:srgbClr val="860000"/>
                </a:solidFill>
                <a:latin typeface="+mj-lt"/>
                <a:cs typeface="Times New Roman" pitchFamily="18" charset="0"/>
              </a:rPr>
              <a:t> В. В. </a:t>
            </a:r>
          </a:p>
          <a:p>
            <a:pPr algn="ctr"/>
            <a:r>
              <a:rPr lang="ru-RU" sz="2400" b="1" dirty="0">
                <a:ln w="12700">
                  <a:solidFill>
                    <a:schemeClr val="tx2">
                      <a:satMod val="155000"/>
                    </a:schemeClr>
                  </a:solidFill>
                  <a:prstDash val="solid"/>
                </a:ln>
                <a:solidFill>
                  <a:srgbClr val="860000"/>
                </a:solidFill>
                <a:latin typeface="+mj-lt"/>
                <a:cs typeface="Times New Roman" pitchFamily="18" charset="0"/>
              </a:rPr>
              <a:t>9 – Б </a:t>
            </a:r>
            <a:r>
              <a:rPr lang="ru-RU" sz="2400" b="1" dirty="0" err="1">
                <a:ln w="12700">
                  <a:solidFill>
                    <a:schemeClr val="tx2">
                      <a:satMod val="155000"/>
                    </a:schemeClr>
                  </a:solidFill>
                  <a:prstDash val="solid"/>
                </a:ln>
                <a:solidFill>
                  <a:srgbClr val="860000"/>
                </a:solidFill>
                <a:latin typeface="+mj-lt"/>
                <a:cs typeface="Times New Roman" pitchFamily="18" charset="0"/>
              </a:rPr>
              <a:t>клас</a:t>
            </a:r>
            <a:r>
              <a:rPr lang="ru-RU" sz="2400" b="1" dirty="0">
                <a:ln w="12700">
                  <a:solidFill>
                    <a:schemeClr val="tx2">
                      <a:satMod val="155000"/>
                    </a:schemeClr>
                  </a:solidFill>
                  <a:prstDash val="solid"/>
                </a:ln>
                <a:solidFill>
                  <a:srgbClr val="860000"/>
                </a:solidFill>
                <a:latin typeface="+mj-lt"/>
                <a:cs typeface="Times New Roman" pitchFamily="18" charset="0"/>
              </a:rPr>
              <a:t> </a:t>
            </a:r>
          </a:p>
        </p:txBody>
      </p:sp>
    </p:spTree>
    <p:extLst>
      <p:ext uri="{BB962C8B-B14F-4D97-AF65-F5344CB8AC3E}">
        <p14:creationId xmlns="" xmlns:p14="http://schemas.microsoft.com/office/powerpoint/2010/main" val="877724324"/>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38"/>
                                        </p:tgtEl>
                                        <p:attrNameLst>
                                          <p:attrName>style.visibility</p:attrName>
                                        </p:attrNameLst>
                                      </p:cBhvr>
                                      <p:to>
                                        <p:strVal val="visible"/>
                                      </p:to>
                                    </p:set>
                                    <p:animEffect transition="in" filter="fade">
                                      <p:cBhvr>
                                        <p:cTn id="7" dur="1000"/>
                                        <p:tgtEl>
                                          <p:spTgt spid="1038"/>
                                        </p:tgtEl>
                                      </p:cBhvr>
                                    </p:animEffect>
                                    <p:anim calcmode="lin" valueType="num">
                                      <p:cBhvr>
                                        <p:cTn id="8" dur="1000" fill="hold"/>
                                        <p:tgtEl>
                                          <p:spTgt spid="1038"/>
                                        </p:tgtEl>
                                        <p:attrNameLst>
                                          <p:attrName>ppt_x</p:attrName>
                                        </p:attrNameLst>
                                      </p:cBhvr>
                                      <p:tavLst>
                                        <p:tav tm="0">
                                          <p:val>
                                            <p:strVal val="#ppt_x"/>
                                          </p:val>
                                        </p:tav>
                                        <p:tav tm="100000">
                                          <p:val>
                                            <p:strVal val="#ppt_x"/>
                                          </p:val>
                                        </p:tav>
                                      </p:tavLst>
                                    </p:anim>
                                    <p:anim calcmode="lin" valueType="num">
                                      <p:cBhvr>
                                        <p:cTn id="9" dur="1000" fill="hold"/>
                                        <p:tgtEl>
                                          <p:spTgt spid="10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35"/>
                                        </p:tgtEl>
                                        <p:attrNameLst>
                                          <p:attrName>style.visibility</p:attrName>
                                        </p:attrNameLst>
                                      </p:cBhvr>
                                      <p:to>
                                        <p:strVal val="visible"/>
                                      </p:to>
                                    </p:set>
                                    <p:animEffect transition="in" filter="fade">
                                      <p:cBhvr>
                                        <p:cTn id="14" dur="1000"/>
                                        <p:tgtEl>
                                          <p:spTgt spid="1035"/>
                                        </p:tgtEl>
                                      </p:cBhvr>
                                    </p:animEffect>
                                    <p:anim calcmode="lin" valueType="num">
                                      <p:cBhvr>
                                        <p:cTn id="15" dur="1000" fill="hold"/>
                                        <p:tgtEl>
                                          <p:spTgt spid="1035"/>
                                        </p:tgtEl>
                                        <p:attrNameLst>
                                          <p:attrName>ppt_x</p:attrName>
                                        </p:attrNameLst>
                                      </p:cBhvr>
                                      <p:tavLst>
                                        <p:tav tm="0">
                                          <p:val>
                                            <p:strVal val="#ppt_x"/>
                                          </p:val>
                                        </p:tav>
                                        <p:tav tm="100000">
                                          <p:val>
                                            <p:strVal val="#ppt_x"/>
                                          </p:val>
                                        </p:tav>
                                      </p:tavLst>
                                    </p:anim>
                                    <p:anim calcmode="lin" valueType="num">
                                      <p:cBhvr>
                                        <p:cTn id="16" dur="1000" fill="hold"/>
                                        <p:tgtEl>
                                          <p:spTgt spid="103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39"/>
                                        </p:tgtEl>
                                        <p:attrNameLst>
                                          <p:attrName>style.visibility</p:attrName>
                                        </p:attrNameLst>
                                      </p:cBhvr>
                                      <p:to>
                                        <p:strVal val="visible"/>
                                      </p:to>
                                    </p:set>
                                    <p:animEffect transition="in" filter="fade">
                                      <p:cBhvr>
                                        <p:cTn id="21" dur="1000"/>
                                        <p:tgtEl>
                                          <p:spTgt spid="1039"/>
                                        </p:tgtEl>
                                      </p:cBhvr>
                                    </p:animEffect>
                                    <p:anim calcmode="lin" valueType="num">
                                      <p:cBhvr>
                                        <p:cTn id="22" dur="1000" fill="hold"/>
                                        <p:tgtEl>
                                          <p:spTgt spid="1039"/>
                                        </p:tgtEl>
                                        <p:attrNameLst>
                                          <p:attrName>ppt_x</p:attrName>
                                        </p:attrNameLst>
                                      </p:cBhvr>
                                      <p:tavLst>
                                        <p:tav tm="0">
                                          <p:val>
                                            <p:strVal val="#ppt_x"/>
                                          </p:val>
                                        </p:tav>
                                        <p:tav tm="100000">
                                          <p:val>
                                            <p:strVal val="#ppt_x"/>
                                          </p:val>
                                        </p:tav>
                                      </p:tavLst>
                                    </p:anim>
                                    <p:anim calcmode="lin" valueType="num">
                                      <p:cBhvr>
                                        <p:cTn id="23" dur="1000" fill="hold"/>
                                        <p:tgtEl>
                                          <p:spTgt spid="10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77813"/>
            <a:ext cx="8219256" cy="846931"/>
          </a:xfrm>
          <a:solidFill>
            <a:schemeClr val="accent1">
              <a:lumMod val="40000"/>
              <a:lumOff val="60000"/>
            </a:schemeClr>
          </a:solidFill>
          <a:ln>
            <a:solidFill>
              <a:srgbClr val="C00000"/>
            </a:solidFill>
          </a:ln>
        </p:spPr>
        <p:txBody>
          <a:bodyPr>
            <a:normAutofit fontScale="90000"/>
          </a:bodyPr>
          <a:lstStyle/>
          <a:p>
            <a:pPr lvl="0" algn="ctr">
              <a:spcBef>
                <a:spcPts val="0"/>
              </a:spcBef>
            </a:pPr>
            <a:r>
              <a:rPr lang="ru-RU" sz="5400" b="1" cap="none"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ea typeface="+mn-ea"/>
                <a:cs typeface="Times New Roman" pitchFamily="18" charset="0"/>
              </a:rPr>
              <a:t>    </a:t>
            </a:r>
            <a:br>
              <a:rPr lang="ru-RU" sz="5400" b="1" cap="none"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ea typeface="+mn-ea"/>
                <a:cs typeface="Times New Roman" pitchFamily="18" charset="0"/>
              </a:rPr>
            </a:br>
            <a:r>
              <a:rPr lang="ru-RU" sz="5400" b="1" cap="none"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ea typeface="+mn-ea"/>
                <a:cs typeface="Times New Roman" pitchFamily="18" charset="0"/>
              </a:rPr>
              <a:t>День </a:t>
            </a:r>
            <a:r>
              <a:rPr lang="ru-RU" sz="5400" b="1" cap="none"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ea typeface="+mn-ea"/>
                <a:cs typeface="Times New Roman" pitchFamily="18" charset="0"/>
              </a:rPr>
              <a:t>працівника</a:t>
            </a:r>
            <a:r>
              <a:rPr lang="ru-RU" sz="5400" b="1" cap="none"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ea typeface="+mn-ea"/>
                <a:cs typeface="Times New Roman" pitchFamily="18" charset="0"/>
              </a:rPr>
              <a:t> </a:t>
            </a:r>
            <a:r>
              <a:rPr lang="ru-RU" sz="5400" b="1" cap="none"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ea typeface="+mn-ea"/>
                <a:cs typeface="Times New Roman" pitchFamily="18" charset="0"/>
              </a:rPr>
              <a:t>освіти</a:t>
            </a:r>
            <a:r>
              <a:rPr lang="ru-RU" sz="5400" b="1" cap="none"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ea typeface="+mn-ea"/>
                <a:cs typeface="Times New Roman" pitchFamily="18" charset="0"/>
              </a:rPr>
              <a:t/>
            </a:r>
            <a:br>
              <a:rPr lang="ru-RU" sz="5400" b="1" cap="none"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ea typeface="+mn-ea"/>
                <a:cs typeface="Times New Roman" pitchFamily="18" charset="0"/>
              </a:rPr>
            </a:br>
            <a:endParaRPr lang="uk-UA" b="1" cap="none"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endParaRPr>
          </a:p>
        </p:txBody>
      </p:sp>
      <p:pic>
        <p:nvPicPr>
          <p:cNvPr id="2050" name="Picture 2" descr="На зображенні може бути: 18 людей"/>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83568" y="1209122"/>
            <a:ext cx="7776864" cy="54333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3836925333"/>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404663"/>
            <a:ext cx="8363272" cy="1016149"/>
          </a:xfrm>
        </p:spPr>
        <p:txBody>
          <a:bodyPr>
            <a:normAutofit/>
          </a:bodyPr>
          <a:lstStyle/>
          <a:p>
            <a:r>
              <a:rPr lang="ru-RU" sz="1600" b="1" cap="none" dirty="0">
                <a:ln w="1905"/>
                <a:gradFill>
                  <a:gsLst>
                    <a:gs pos="0">
                      <a:srgbClr val="C17529">
                        <a:shade val="20000"/>
                        <a:satMod val="200000"/>
                      </a:srgbClr>
                    </a:gs>
                    <a:gs pos="78000">
                      <a:srgbClr val="C17529">
                        <a:tint val="90000"/>
                        <a:shade val="89000"/>
                        <a:satMod val="220000"/>
                      </a:srgbClr>
                    </a:gs>
                    <a:gs pos="100000">
                      <a:srgbClr val="C17529">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endParaRPr lang="uk-UA" dirty="0"/>
          </a:p>
        </p:txBody>
      </p:sp>
      <p:sp>
        <p:nvSpPr>
          <p:cNvPr id="6" name="Прямоугольник 5"/>
          <p:cNvSpPr/>
          <p:nvPr/>
        </p:nvSpPr>
        <p:spPr>
          <a:xfrm>
            <a:off x="179512" y="332656"/>
            <a:ext cx="8640960" cy="2308324"/>
          </a:xfrm>
          <a:prstGeom prst="rect">
            <a:avLst/>
          </a:prstGeom>
          <a:solidFill>
            <a:schemeClr val="accent1">
              <a:lumMod val="40000"/>
              <a:lumOff val="60000"/>
            </a:schemeClr>
          </a:solidFill>
          <a:ln>
            <a:solidFill>
              <a:srgbClr val="C00000"/>
            </a:solidFill>
          </a:ln>
        </p:spPr>
        <p:txBody>
          <a:bodyPr wrap="square">
            <a:spAutoFit/>
          </a:bodyPr>
          <a:lstStyle/>
          <a:p>
            <a:pPr algn="ct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ea typeface="+mj-ea"/>
                <a:cs typeface="Times New Roman" pitchFamily="18" charset="0"/>
              </a:rPr>
              <a:t>Тематична</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ea typeface="+mj-ea"/>
                <a:cs typeface="Times New Roman" pitchFamily="18" charset="0"/>
              </a:rPr>
              <a:t> </a:t>
            </a: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ea typeface="+mj-ea"/>
                <a:cs typeface="Times New Roman" pitchFamily="18" charset="0"/>
              </a:rPr>
              <a:t>лінійка</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ea typeface="+mj-ea"/>
                <a:cs typeface="Times New Roman" pitchFamily="18" charset="0"/>
              </a:rPr>
              <a:t> приурочена дню </a:t>
            </a: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ea typeface="+mj-ea"/>
                <a:cs typeface="Times New Roman" pitchFamily="18" charset="0"/>
              </a:rPr>
              <a:t>захисника</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ea typeface="+mj-ea"/>
                <a:cs typeface="Times New Roman" pitchFamily="18" charset="0"/>
              </a:rPr>
              <a:t> і </a:t>
            </a: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ea typeface="+mj-ea"/>
                <a:cs typeface="Times New Roman" pitchFamily="18" charset="0"/>
              </a:rPr>
              <a:t>захисниць</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ea typeface="+mj-ea"/>
                <a:cs typeface="Times New Roman" pitchFamily="18" charset="0"/>
              </a:rPr>
              <a:t> </a:t>
            </a: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ea typeface="+mj-ea"/>
                <a:cs typeface="Times New Roman" pitchFamily="18" charset="0"/>
              </a:rPr>
              <a:t>України</a:t>
            </a:r>
            <a:endParaRPr lang="uk-UA" sz="16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endParaRPr>
          </a:p>
        </p:txBody>
      </p:sp>
      <p:pic>
        <p:nvPicPr>
          <p:cNvPr id="1026" name="Picture 2" descr="https://scontent.fdnk3-1.fna.fbcdn.net/v/t39.30808-6/387196897_280884558113338_4341247193865700714_n.jpg?stp=dst-jpg_s600x600&amp;_nc_cat=108&amp;ccb=1-7&amp;_nc_sid=5f2048&amp;_nc_ohc=Pu7KNB25dLUAX9agkK2&amp;_nc_ht=scontent.fdnk3-1.fna&amp;oh=00_AfAfnqEpMhfX_ZVvP6eXrgCpVDYOYANsfBQM4UuEvqssiw&amp;oe=656B69B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20197"/>
          <a:stretch/>
        </p:blipFill>
        <p:spPr bwMode="auto">
          <a:xfrm>
            <a:off x="5371682" y="2888837"/>
            <a:ext cx="3240360" cy="2873234"/>
          </a:xfrm>
          <a:prstGeom prst="rect">
            <a:avLst/>
          </a:prstGeom>
          <a:ln>
            <a:noFill/>
          </a:ln>
          <a:effectLst>
            <a:outerShdw blurRad="292100" dist="139700" dir="2700000" algn="tl" rotWithShape="0">
              <a:srgbClr val="333333">
                <a:alpha val="65000"/>
              </a:srgbClr>
            </a:outerShdw>
          </a:effectLst>
        </p:spPr>
      </p:pic>
      <p:pic>
        <p:nvPicPr>
          <p:cNvPr id="1028" name="Picture 4" descr="На зображенні може бути: 4 людини та натовп"/>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1957" y="2752871"/>
            <a:ext cx="3633997" cy="4028996"/>
          </a:xfrm>
          <a:prstGeom prst="rect">
            <a:avLst/>
          </a:prstGeom>
          <a:ln>
            <a:noFill/>
          </a:ln>
          <a:effectLst>
            <a:outerShdw blurRad="292100" dist="139700" dir="2700000" algn="tl" rotWithShape="0">
              <a:srgbClr val="333333">
                <a:alpha val="65000"/>
              </a:srgbClr>
            </a:outerShdw>
          </a:effectLst>
        </p:spPr>
      </p:pic>
      <p:sp>
        <p:nvSpPr>
          <p:cNvPr id="7" name="Прямоугольник 10">
            <a:extLst>
              <a:ext uri="{FF2B5EF4-FFF2-40B4-BE49-F238E27FC236}">
                <a16:creationId xmlns="" xmlns:a16="http://schemas.microsoft.com/office/drawing/2014/main" id="{8278824A-6A2B-4666-A731-31DBF2F75375}"/>
              </a:ext>
            </a:extLst>
          </p:cNvPr>
          <p:cNvSpPr/>
          <p:nvPr/>
        </p:nvSpPr>
        <p:spPr>
          <a:xfrm>
            <a:off x="4978046" y="5991672"/>
            <a:ext cx="4027633" cy="523220"/>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algn="ctr"/>
            <a:r>
              <a:rPr lang="ru-RU" sz="2800" b="1" dirty="0" err="1">
                <a:ln w="12700">
                  <a:solidFill>
                    <a:schemeClr val="tx2">
                      <a:satMod val="155000"/>
                    </a:schemeClr>
                  </a:solidFill>
                  <a:prstDash val="solid"/>
                </a:ln>
                <a:solidFill>
                  <a:srgbClr val="860000"/>
                </a:solidFill>
                <a:latin typeface="+mj-lt"/>
                <a:cs typeface="Times New Roman" pitchFamily="18" charset="0"/>
              </a:rPr>
              <a:t>Адм</a:t>
            </a:r>
            <a:r>
              <a:rPr lang="uk-UA" sz="2800" b="1" dirty="0" err="1">
                <a:ln w="12700">
                  <a:solidFill>
                    <a:schemeClr val="tx2">
                      <a:satMod val="155000"/>
                    </a:schemeClr>
                  </a:solidFill>
                  <a:prstDash val="solid"/>
                </a:ln>
                <a:solidFill>
                  <a:srgbClr val="860000"/>
                </a:solidFill>
                <a:latin typeface="+mj-lt"/>
                <a:cs typeface="Times New Roman" pitchFamily="18" charset="0"/>
              </a:rPr>
              <a:t>іністрація</a:t>
            </a:r>
            <a:r>
              <a:rPr lang="uk-UA" sz="2800" b="1" dirty="0">
                <a:ln w="12700">
                  <a:solidFill>
                    <a:schemeClr val="tx2">
                      <a:satMod val="155000"/>
                    </a:schemeClr>
                  </a:solidFill>
                  <a:prstDash val="solid"/>
                </a:ln>
                <a:solidFill>
                  <a:srgbClr val="860000"/>
                </a:solidFill>
                <a:latin typeface="+mj-lt"/>
                <a:cs typeface="Times New Roman" pitchFamily="18" charset="0"/>
              </a:rPr>
              <a:t> закладу</a:t>
            </a:r>
            <a:endParaRPr lang="ru-RU" sz="2800" b="1" dirty="0">
              <a:ln w="12700">
                <a:solidFill>
                  <a:schemeClr val="tx2">
                    <a:satMod val="155000"/>
                  </a:schemeClr>
                </a:solidFill>
                <a:prstDash val="solid"/>
              </a:ln>
              <a:solidFill>
                <a:srgbClr val="860000"/>
              </a:solidFill>
              <a:latin typeface="+mj-lt"/>
              <a:cs typeface="Times New Roman" pitchFamily="18" charset="0"/>
            </a:endParaRPr>
          </a:p>
        </p:txBody>
      </p:sp>
    </p:spTree>
    <p:extLst>
      <p:ext uri="{BB962C8B-B14F-4D97-AF65-F5344CB8AC3E}">
        <p14:creationId xmlns="" xmlns:p14="http://schemas.microsoft.com/office/powerpoint/2010/main" val="1034693592"/>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26EAE512-85BB-42B1-8E76-929626A7218A}"/>
              </a:ext>
            </a:extLst>
          </p:cNvPr>
          <p:cNvSpPr>
            <a:spLocks noGrp="1"/>
          </p:cNvSpPr>
          <p:nvPr>
            <p:ph type="title"/>
          </p:nvPr>
        </p:nvSpPr>
        <p:spPr>
          <a:xfrm>
            <a:off x="0" y="0"/>
            <a:ext cx="9144000" cy="6858000"/>
          </a:xfrm>
        </p:spPr>
        <p:txBody>
          <a:bodyPr>
            <a:noAutofit/>
          </a:bodyPr>
          <a:lstStyle/>
          <a:p>
            <a:pPr>
              <a:lnSpc>
                <a:spcPct val="115000"/>
              </a:lnSpc>
              <a:spcAft>
                <a:spcPts val="1000"/>
              </a:spcAft>
            </a:pPr>
            <a:r>
              <a:rPr lang="uk-UA" sz="1400" dirty="0" smtClean="0">
                <a:solidFill>
                  <a:srgbClr val="000000"/>
                </a:solidFill>
                <a:effectLst/>
                <a:latin typeface="Times New Roman" pitchFamily="18" charset="0"/>
                <a:ea typeface="Calibri" panose="020F0502020204030204" pitchFamily="34" charset="0"/>
                <a:cs typeface="Times New Roman" pitchFamily="18" charset="0"/>
              </a:rPr>
              <a:t>Виконуючи </a:t>
            </a:r>
            <a:r>
              <a:rPr lang="uk-UA" sz="1400" dirty="0">
                <a:solidFill>
                  <a:srgbClr val="000000"/>
                </a:solidFill>
                <a:effectLst/>
                <a:latin typeface="Times New Roman" pitchFamily="18" charset="0"/>
                <a:ea typeface="Calibri" panose="020F0502020204030204" pitchFamily="34" charset="0"/>
                <a:cs typeface="Times New Roman" pitchFamily="18" charset="0"/>
              </a:rPr>
              <a:t>завдання і реалізуючи основні принципи виховної роботи, педагогічний колектив школи </a:t>
            </a:r>
            <a:r>
              <a:rPr lang="uk-UA" sz="1400" dirty="0" err="1" smtClean="0">
                <a:solidFill>
                  <a:srgbClr val="000000"/>
                </a:solidFill>
                <a:effectLst/>
                <a:latin typeface="Times New Roman" pitchFamily="18" charset="0"/>
                <a:ea typeface="Calibri" panose="020F0502020204030204" pitchFamily="34" charset="0"/>
                <a:cs typeface="Times New Roman" pitchFamily="18" charset="0"/>
              </a:rPr>
              <a:t>орієнтуЄться</a:t>
            </a:r>
            <a:r>
              <a:rPr lang="uk-UA" sz="1400" dirty="0" smtClean="0">
                <a:solidFill>
                  <a:srgbClr val="000000"/>
                </a:solidFill>
                <a:effectLst/>
                <a:latin typeface="Times New Roman" pitchFamily="18" charset="0"/>
                <a:ea typeface="Calibri" panose="020F0502020204030204" pitchFamily="34" charset="0"/>
                <a:cs typeface="Times New Roman" pitchFamily="18" charset="0"/>
              </a:rPr>
              <a:t> </a:t>
            </a:r>
            <a:r>
              <a:rPr lang="uk-UA" sz="1400" dirty="0">
                <a:solidFill>
                  <a:srgbClr val="000000"/>
                </a:solidFill>
                <a:effectLst/>
                <a:latin typeface="Times New Roman" pitchFamily="18" charset="0"/>
                <a:ea typeface="Calibri" panose="020F0502020204030204" pitchFamily="34" charset="0"/>
                <a:cs typeface="Times New Roman" pitchFamily="18" charset="0"/>
              </a:rPr>
              <a:t>на нормативно – правову базу з питань виховної </a:t>
            </a:r>
            <a:r>
              <a:rPr lang="uk-UA" sz="1400" dirty="0" smtClean="0">
                <a:solidFill>
                  <a:srgbClr val="000000"/>
                </a:solidFill>
                <a:effectLst/>
                <a:latin typeface="Times New Roman" pitchFamily="18" charset="0"/>
                <a:ea typeface="Calibri" panose="020F0502020204030204" pitchFamily="34" charset="0"/>
                <a:cs typeface="Times New Roman" pitchFamily="18" charset="0"/>
              </a:rPr>
              <a:t>  роботи</a:t>
            </a:r>
            <a:r>
              <a:rPr lang="uk-UA" sz="1400" dirty="0">
                <a:solidFill>
                  <a:srgbClr val="000000"/>
                </a:solidFill>
                <a:effectLst/>
                <a:latin typeface="Times New Roman" pitchFamily="18" charset="0"/>
                <a:ea typeface="Calibri" panose="020F0502020204030204" pitchFamily="34" charset="0"/>
                <a:cs typeface="Times New Roman" pitchFamily="18" charset="0"/>
              </a:rPr>
              <a:t>, а </a:t>
            </a:r>
            <a:r>
              <a:rPr lang="uk-UA" sz="1400" dirty="0" smtClean="0">
                <a:solidFill>
                  <a:srgbClr val="000000"/>
                </a:solidFill>
                <a:effectLst/>
                <a:latin typeface="Times New Roman" pitchFamily="18" charset="0"/>
                <a:ea typeface="Calibri" panose="020F0502020204030204" pitchFamily="34" charset="0"/>
                <a:cs typeface="Times New Roman" pitchFamily="18" charset="0"/>
              </a:rPr>
              <a:t>саме:  </a:t>
            </a:r>
            <a:r>
              <a:rPr lang="uk-UA" sz="1400" b="1" dirty="0">
                <a:solidFill>
                  <a:srgbClr val="000000"/>
                </a:solidFill>
                <a:effectLst/>
                <a:latin typeface="Times New Roman" pitchFamily="18" charset="0"/>
                <a:ea typeface="Calibri" panose="020F0502020204030204" pitchFamily="34" charset="0"/>
                <a:cs typeface="Times New Roman" pitchFamily="18" charset="0"/>
              </a:rPr>
              <a:t>Закони України «Про освіту», «Про загальну середню освіту», «Про охорону дитинства», «Концепцію виховання дітей та молоді», «Концепцію громадянського виховання», «Національну доктрину розвитку освіти», «Конвенцію про права дитини», «Декларацію прав дитини», «Основні орієнтири виховання …», «Концепцію національно - патріотичного виховання дітей та молоді»     та нормативно – правові акти</a:t>
            </a:r>
            <a:r>
              <a:rPr lang="uk-UA" sz="1400" b="1" dirty="0" smtClean="0">
                <a:solidFill>
                  <a:srgbClr val="000000"/>
                </a:solidFill>
                <a:effectLst/>
                <a:latin typeface="Times New Roman" pitchFamily="18" charset="0"/>
                <a:ea typeface="Calibri" panose="020F0502020204030204" pitchFamily="34" charset="0"/>
                <a:cs typeface="Times New Roman" pitchFamily="18" charset="0"/>
              </a:rPr>
              <a:t>,   </a:t>
            </a:r>
            <a:r>
              <a:rPr lang="uk-UA" sz="1400" b="1" dirty="0">
                <a:solidFill>
                  <a:srgbClr val="000000"/>
                </a:solidFill>
                <a:effectLst/>
                <a:latin typeface="Times New Roman" pitchFamily="18" charset="0"/>
                <a:ea typeface="Calibri" panose="020F0502020204030204" pitchFamily="34" charset="0"/>
                <a:cs typeface="Times New Roman" pitchFamily="18" charset="0"/>
              </a:rPr>
              <a:t>документи Міністерства освіти і науки України, обласного управління освіти, органів місцевого самоврядування.</a:t>
            </a:r>
            <a:r>
              <a:rPr lang="uk-UA" sz="1400" dirty="0">
                <a:effectLst/>
                <a:latin typeface="Times New Roman" pitchFamily="18" charset="0"/>
                <a:ea typeface="Calibri" panose="020F0502020204030204" pitchFamily="34" charset="0"/>
                <a:cs typeface="Times New Roman" pitchFamily="18" charset="0"/>
              </a:rPr>
              <a:t/>
            </a:r>
            <a:br>
              <a:rPr lang="uk-UA" sz="1400" dirty="0">
                <a:effectLst/>
                <a:latin typeface="Times New Roman" pitchFamily="18" charset="0"/>
                <a:ea typeface="Calibri" panose="020F0502020204030204" pitchFamily="34" charset="0"/>
                <a:cs typeface="Times New Roman" pitchFamily="18" charset="0"/>
              </a:rPr>
            </a:br>
            <a:r>
              <a:rPr lang="uk-UA" sz="1400" kern="1600" dirty="0">
                <a:solidFill>
                  <a:srgbClr val="000000"/>
                </a:solidFill>
                <a:effectLst/>
                <a:latin typeface="Times New Roman" pitchFamily="18" charset="0"/>
                <a:ea typeface="Times New Roman" panose="02020603050405020304" pitchFamily="18" charset="0"/>
                <a:cs typeface="Times New Roman" pitchFamily="18" charset="0"/>
              </a:rPr>
              <a:t>       </a:t>
            </a:r>
            <a:r>
              <a:rPr lang="uk-UA" sz="1400" kern="1600" dirty="0">
                <a:solidFill>
                  <a:schemeClr val="tx1"/>
                </a:solidFill>
                <a:effectLst/>
                <a:latin typeface="Times New Roman" pitchFamily="18" charset="0"/>
                <a:ea typeface="Times New Roman" panose="02020603050405020304" pitchFamily="18" charset="0"/>
                <a:cs typeface="Times New Roman" pitchFamily="18" charset="0"/>
              </a:rPr>
              <a:t>Спрямована діяльність педагогічного колективу школи на вирішення проблемного питання:</a:t>
            </a:r>
            <a:r>
              <a:rPr lang="uk-UA" sz="1400" b="1" kern="1600" dirty="0">
                <a:solidFill>
                  <a:schemeClr val="tx1"/>
                </a:solidFill>
                <a:effectLst/>
                <a:latin typeface="Times New Roman" pitchFamily="18" charset="0"/>
                <a:ea typeface="Times New Roman" panose="02020603050405020304" pitchFamily="18" charset="0"/>
                <a:cs typeface="Times New Roman" pitchFamily="18" charset="0"/>
              </a:rPr>
              <a:t> «</a:t>
            </a:r>
            <a:r>
              <a:rPr lang="uk-UA" sz="1400" kern="1800" dirty="0">
                <a:solidFill>
                  <a:schemeClr val="tx1"/>
                </a:solidFill>
                <a:effectLst/>
                <a:latin typeface="Times New Roman" pitchFamily="18" charset="0"/>
                <a:ea typeface="Times New Roman" panose="02020603050405020304" pitchFamily="18" charset="0"/>
                <a:cs typeface="Times New Roman" pitchFamily="18" charset="0"/>
              </a:rPr>
              <a:t>Підвищення якості знань умінь і навичок учнів шляхом гуманізації та диференціації навчально – виховного процесу», </a:t>
            </a:r>
            <a:r>
              <a:rPr lang="uk-UA" sz="1400" kern="18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uk-UA" sz="1400" kern="1600" dirty="0" smtClean="0">
                <a:solidFill>
                  <a:schemeClr val="tx1"/>
                </a:solidFill>
                <a:effectLst/>
                <a:latin typeface="Times New Roman" pitchFamily="18" charset="0"/>
                <a:ea typeface="Times New Roman" panose="02020603050405020304" pitchFamily="18" charset="0"/>
                <a:cs typeface="Times New Roman" pitchFamily="18" charset="0"/>
              </a:rPr>
              <a:t>працювали </a:t>
            </a:r>
            <a:r>
              <a:rPr lang="uk-UA" sz="1400" kern="1600" dirty="0">
                <a:solidFill>
                  <a:schemeClr val="tx1"/>
                </a:solidFill>
                <a:effectLst/>
                <a:latin typeface="Times New Roman" pitchFamily="18" charset="0"/>
                <a:ea typeface="Times New Roman" panose="02020603050405020304" pitchFamily="18" charset="0"/>
                <a:cs typeface="Times New Roman" pitchFamily="18" charset="0"/>
              </a:rPr>
              <a:t>над створенням умов для особистісного розвитку творчої самореалізації кожного учня, виховання громадянської, загальнолюдської культури. </a:t>
            </a:r>
            <a:r>
              <a:rPr lang="uk-UA" sz="1400" dirty="0">
                <a:solidFill>
                  <a:schemeClr val="tx1"/>
                </a:solidFill>
                <a:effectLst/>
                <a:latin typeface="Times New Roman" pitchFamily="18" charset="0"/>
                <a:ea typeface="Calibri" panose="020F0502020204030204" pitchFamily="34" charset="0"/>
                <a:cs typeface="Times New Roman" pitchFamily="18" charset="0"/>
              </a:rPr>
              <a:t/>
            </a:r>
            <a:br>
              <a:rPr lang="uk-UA" sz="1400" dirty="0">
                <a:solidFill>
                  <a:schemeClr val="tx1"/>
                </a:solidFill>
                <a:effectLst/>
                <a:latin typeface="Times New Roman" pitchFamily="18" charset="0"/>
                <a:ea typeface="Calibri" panose="020F0502020204030204" pitchFamily="34" charset="0"/>
                <a:cs typeface="Times New Roman" pitchFamily="18" charset="0"/>
              </a:rPr>
            </a:br>
            <a:r>
              <a:rPr lang="uk-UA" sz="1400" dirty="0">
                <a:solidFill>
                  <a:schemeClr val="tx1"/>
                </a:solidFill>
                <a:effectLst/>
                <a:latin typeface="Times New Roman" pitchFamily="18" charset="0"/>
                <a:ea typeface="Calibri" panose="020F0502020204030204" pitchFamily="34" charset="0"/>
                <a:cs typeface="Times New Roman" pitchFamily="18" charset="0"/>
              </a:rPr>
              <a:t>       Педагоги школи працювали над виконанням  виховних завдань:  </a:t>
            </a:r>
            <a:r>
              <a:rPr lang="uk-UA" sz="1400" dirty="0" smtClean="0">
                <a:solidFill>
                  <a:schemeClr val="tx1"/>
                </a:solidFill>
                <a:effectLst/>
                <a:latin typeface="Times New Roman" pitchFamily="18" charset="0"/>
                <a:ea typeface="Calibri" panose="020F0502020204030204" pitchFamily="34" charset="0"/>
                <a:cs typeface="Times New Roman" pitchFamily="18" charset="0"/>
              </a:rPr>
              <a:t/>
            </a:r>
            <a:br>
              <a:rPr lang="uk-UA" sz="1400" dirty="0" smtClean="0">
                <a:solidFill>
                  <a:schemeClr val="tx1"/>
                </a:solidFill>
                <a:effectLst/>
                <a:latin typeface="Times New Roman" pitchFamily="18" charset="0"/>
                <a:ea typeface="Calibri" panose="020F0502020204030204" pitchFamily="34" charset="0"/>
                <a:cs typeface="Times New Roman" pitchFamily="18" charset="0"/>
              </a:rPr>
            </a:br>
            <a:r>
              <a:rPr lang="uk-UA" sz="1400" dirty="0" smtClean="0">
                <a:solidFill>
                  <a:schemeClr val="tx1"/>
                </a:solidFill>
                <a:effectLst/>
                <a:latin typeface="Times New Roman" pitchFamily="18" charset="0"/>
                <a:ea typeface="Times New Roman" panose="02020603050405020304" pitchFamily="18" charset="0"/>
                <a:cs typeface="Times New Roman" pitchFamily="18" charset="0"/>
              </a:rPr>
              <a:t>1.Підвищення </a:t>
            </a:r>
            <a:r>
              <a:rPr lang="uk-UA" sz="1400" dirty="0">
                <a:solidFill>
                  <a:schemeClr val="tx1"/>
                </a:solidFill>
                <a:effectLst/>
                <a:latin typeface="Times New Roman" pitchFamily="18" charset="0"/>
                <a:ea typeface="Times New Roman" panose="02020603050405020304" pitchFamily="18" charset="0"/>
                <a:cs typeface="Times New Roman" pitchFamily="18" charset="0"/>
              </a:rPr>
              <a:t>теоретичного рівня класних керівників з питань морально-духовного виховання й вмінь застосовувати одержані знання в практичній діяльності, вдосконалення якості форм роботи з громадського виховання. </a:t>
            </a:r>
            <a:r>
              <a:rPr lang="uk-UA" sz="1400" dirty="0" smtClean="0">
                <a:solidFill>
                  <a:schemeClr val="tx1"/>
                </a:solidFill>
                <a:effectLst/>
                <a:latin typeface="Times New Roman" pitchFamily="18" charset="0"/>
                <a:ea typeface="Times New Roman" panose="02020603050405020304" pitchFamily="18" charset="0"/>
                <a:cs typeface="Times New Roman" pitchFamily="18" charset="0"/>
              </a:rPr>
              <a:t/>
            </a:r>
            <a:br>
              <a:rPr lang="uk-UA" sz="1400" dirty="0" smtClean="0">
                <a:solidFill>
                  <a:schemeClr val="tx1"/>
                </a:solidFill>
                <a:effectLst/>
                <a:latin typeface="Times New Roman" pitchFamily="18" charset="0"/>
                <a:ea typeface="Times New Roman" panose="02020603050405020304" pitchFamily="18" charset="0"/>
                <a:cs typeface="Times New Roman" pitchFamily="18" charset="0"/>
              </a:rPr>
            </a:br>
            <a:r>
              <a:rPr lang="uk-UA" sz="1400" dirty="0" smtClean="0">
                <a:solidFill>
                  <a:schemeClr val="tx1"/>
                </a:solidFill>
                <a:effectLst/>
                <a:latin typeface="Times New Roman" pitchFamily="18" charset="0"/>
                <a:ea typeface="Times New Roman" panose="02020603050405020304" pitchFamily="18" charset="0"/>
                <a:cs typeface="Times New Roman" pitchFamily="18" charset="0"/>
              </a:rPr>
              <a:t>2.Сприяння </a:t>
            </a:r>
            <a:r>
              <a:rPr lang="uk-UA" sz="1400" dirty="0">
                <a:solidFill>
                  <a:schemeClr val="tx1"/>
                </a:solidFill>
                <a:effectLst/>
                <a:latin typeface="Times New Roman" pitchFamily="18" charset="0"/>
                <a:ea typeface="Times New Roman" panose="02020603050405020304" pitchFamily="18" charset="0"/>
                <a:cs typeface="Times New Roman" pitchFamily="18" charset="0"/>
              </a:rPr>
              <a:t>становленню й розвитку органів учнівського самоврядування, забезпечення єдиного принципового підходу до виховання соціалізації учнів. </a:t>
            </a:r>
            <a:r>
              <a:rPr lang="uk-UA" sz="1400" dirty="0" smtClean="0">
                <a:solidFill>
                  <a:schemeClr val="tx1"/>
                </a:solidFill>
                <a:effectLst/>
                <a:latin typeface="Times New Roman" pitchFamily="18" charset="0"/>
                <a:ea typeface="Times New Roman" panose="02020603050405020304" pitchFamily="18" charset="0"/>
                <a:cs typeface="Times New Roman" pitchFamily="18" charset="0"/>
              </a:rPr>
              <a:t/>
            </a:r>
            <a:br>
              <a:rPr lang="uk-UA" sz="1400" dirty="0" smtClean="0">
                <a:solidFill>
                  <a:schemeClr val="tx1"/>
                </a:solidFill>
                <a:effectLst/>
                <a:latin typeface="Times New Roman" pitchFamily="18" charset="0"/>
                <a:ea typeface="Times New Roman" panose="02020603050405020304" pitchFamily="18" charset="0"/>
                <a:cs typeface="Times New Roman" pitchFamily="18" charset="0"/>
              </a:rPr>
            </a:br>
            <a:r>
              <a:rPr lang="uk-UA" sz="1400" dirty="0" smtClean="0">
                <a:solidFill>
                  <a:schemeClr val="tx1"/>
                </a:solidFill>
                <a:effectLst/>
                <a:latin typeface="Times New Roman" pitchFamily="18" charset="0"/>
                <a:ea typeface="Times New Roman" panose="02020603050405020304" pitchFamily="18" charset="0"/>
                <a:cs typeface="Times New Roman" pitchFamily="18" charset="0"/>
              </a:rPr>
              <a:t>3.Координація </a:t>
            </a:r>
            <a:r>
              <a:rPr lang="uk-UA" sz="1400" dirty="0">
                <a:solidFill>
                  <a:schemeClr val="tx1"/>
                </a:solidFill>
                <a:effectLst/>
                <a:latin typeface="Times New Roman" pitchFamily="18" charset="0"/>
                <a:ea typeface="Times New Roman" panose="02020603050405020304" pitchFamily="18" charset="0"/>
                <a:cs typeface="Times New Roman" pitchFamily="18" charset="0"/>
              </a:rPr>
              <a:t>зусиль класних керівників батьківської громадської на організацію спільної роботи з профорієнтації учнів.                                    </a:t>
            </a:r>
            <a:r>
              <a:rPr lang="uk-UA" sz="1400" dirty="0" smtClean="0">
                <a:solidFill>
                  <a:schemeClr val="tx1"/>
                </a:solidFill>
                <a:effectLst/>
                <a:latin typeface="Times New Roman" pitchFamily="18" charset="0"/>
                <a:ea typeface="Times New Roman" panose="02020603050405020304" pitchFamily="18" charset="0"/>
                <a:cs typeface="Times New Roman" pitchFamily="18" charset="0"/>
              </a:rPr>
              <a:t/>
            </a:r>
            <a:br>
              <a:rPr lang="uk-UA" sz="1400" dirty="0" smtClean="0">
                <a:solidFill>
                  <a:schemeClr val="tx1"/>
                </a:solidFill>
                <a:effectLst/>
                <a:latin typeface="Times New Roman" pitchFamily="18" charset="0"/>
                <a:ea typeface="Times New Roman" panose="02020603050405020304" pitchFamily="18" charset="0"/>
                <a:cs typeface="Times New Roman" pitchFamily="18" charset="0"/>
              </a:rPr>
            </a:br>
            <a:r>
              <a:rPr lang="uk-UA" sz="14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uk-UA" sz="1400" dirty="0">
                <a:solidFill>
                  <a:schemeClr val="tx1"/>
                </a:solidFill>
                <a:effectLst/>
                <a:latin typeface="Times New Roman" pitchFamily="18" charset="0"/>
                <a:ea typeface="Times New Roman" panose="02020603050405020304" pitchFamily="18" charset="0"/>
                <a:cs typeface="Times New Roman" pitchFamily="18" charset="0"/>
              </a:rPr>
              <a:t>4.Формування інформаційного блоку, необхідного для керування виховним процесом, реалізація творчих здібностей класних керівників й узагальнення передового педагогічного досвіду через організацію відкритих заходів виховного характеру, обмін досвідом. </a:t>
            </a:r>
            <a:endParaRPr lang="uk-UA" dirty="0">
              <a:solidFill>
                <a:schemeClr val="tx1"/>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1819118477"/>
      </p:ext>
    </p:extLst>
  </p:cSld>
  <p:clrMapOvr>
    <a:masterClrMapping/>
  </p:clrMapOvr>
  <p:transition spd="slow" advTm="15000">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404663"/>
            <a:ext cx="8363272" cy="1016149"/>
          </a:xfrm>
        </p:spPr>
        <p:txBody>
          <a:bodyPr>
            <a:normAutofit/>
          </a:bodyPr>
          <a:lstStyle/>
          <a:p>
            <a:r>
              <a:rPr lang="ru-RU" sz="1600" b="1" cap="none" dirty="0">
                <a:ln w="1905"/>
                <a:gradFill>
                  <a:gsLst>
                    <a:gs pos="0">
                      <a:srgbClr val="C17529">
                        <a:shade val="20000"/>
                        <a:satMod val="200000"/>
                      </a:srgbClr>
                    </a:gs>
                    <a:gs pos="78000">
                      <a:srgbClr val="C17529">
                        <a:tint val="90000"/>
                        <a:shade val="89000"/>
                        <a:satMod val="220000"/>
                      </a:srgbClr>
                    </a:gs>
                    <a:gs pos="100000">
                      <a:srgbClr val="C17529">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endParaRPr lang="uk-UA" dirty="0"/>
          </a:p>
        </p:txBody>
      </p:sp>
      <p:sp>
        <p:nvSpPr>
          <p:cNvPr id="6" name="Прямоугольник 5"/>
          <p:cNvSpPr/>
          <p:nvPr/>
        </p:nvSpPr>
        <p:spPr>
          <a:xfrm>
            <a:off x="179512" y="332656"/>
            <a:ext cx="8640960" cy="1569660"/>
          </a:xfrm>
          <a:prstGeom prst="rect">
            <a:avLst/>
          </a:prstGeom>
          <a:solidFill>
            <a:schemeClr val="accent1">
              <a:lumMod val="40000"/>
              <a:lumOff val="60000"/>
            </a:schemeClr>
          </a:solidFill>
          <a:ln>
            <a:solidFill>
              <a:srgbClr val="C00000"/>
            </a:solidFill>
          </a:ln>
        </p:spPr>
        <p:txBody>
          <a:bodyPr wrap="square">
            <a:spAutoFit/>
          </a:bodyPr>
          <a:lstStyle/>
          <a:p>
            <a:pPr algn="ct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ea typeface="+mj-ea"/>
                <a:cs typeface="Times New Roman" pitchFamily="18" charset="0"/>
              </a:rPr>
              <a:t>Тематичний</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ea typeface="+mj-ea"/>
                <a:cs typeface="Times New Roman" pitchFamily="18" charset="0"/>
              </a:rPr>
              <a:t> урок </a:t>
            </a: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ea typeface="+mj-ea"/>
                <a:cs typeface="Times New Roman" pitchFamily="18" charset="0"/>
              </a:rPr>
              <a:t>присвячений</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ea typeface="+mj-ea"/>
                <a:cs typeface="Times New Roman" pitchFamily="18" charset="0"/>
              </a:rPr>
              <a:t> 82 </a:t>
            </a: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ea typeface="+mj-ea"/>
                <a:cs typeface="Times New Roman" pitchFamily="18" charset="0"/>
              </a:rPr>
              <a:t>річниці</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ea typeface="+mj-ea"/>
                <a:cs typeface="Times New Roman" pitchFamily="18" charset="0"/>
              </a:rPr>
              <a:t>  Бабин Яр</a:t>
            </a:r>
            <a:endParaRPr lang="uk-UA" sz="16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endParaRPr>
          </a:p>
        </p:txBody>
      </p:sp>
      <p:pic>
        <p:nvPicPr>
          <p:cNvPr id="3075" name="Picture 3"/>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r="923" b="20419"/>
          <a:stretch/>
        </p:blipFill>
        <p:spPr bwMode="auto">
          <a:xfrm>
            <a:off x="136087" y="2255892"/>
            <a:ext cx="3859849" cy="2325237"/>
          </a:xfrm>
          <a:prstGeom prst="rect">
            <a:avLst/>
          </a:prstGeom>
          <a:ln>
            <a:noFill/>
          </a:ln>
          <a:effectLst>
            <a:outerShdw blurRad="292100" dist="139700" dir="2700000" algn="tl" rotWithShape="0">
              <a:srgbClr val="333333">
                <a:alpha val="65000"/>
              </a:srgbClr>
            </a:outerShdw>
          </a:effectLst>
        </p:spPr>
      </p:pic>
      <p:pic>
        <p:nvPicPr>
          <p:cNvPr id="307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165066" y="4753713"/>
            <a:ext cx="2643282" cy="1992914"/>
          </a:xfrm>
          <a:prstGeom prst="rect">
            <a:avLst/>
          </a:prstGeom>
          <a:ln>
            <a:noFill/>
          </a:ln>
          <a:effectLst>
            <a:outerShdw blurRad="292100" dist="139700" dir="2700000" algn="tl" rotWithShape="0">
              <a:srgbClr val="333333">
                <a:alpha val="65000"/>
              </a:srgbClr>
            </a:outerShdw>
          </a:effectLst>
        </p:spPr>
      </p:pic>
      <p:pic>
        <p:nvPicPr>
          <p:cNvPr id="3076" name="Picture 4"/>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17203"/>
          <a:stretch/>
        </p:blipFill>
        <p:spPr bwMode="auto">
          <a:xfrm>
            <a:off x="5004048" y="2351428"/>
            <a:ext cx="3682752" cy="2361122"/>
          </a:xfrm>
          <a:prstGeom prst="rect">
            <a:avLst/>
          </a:prstGeom>
          <a:ln>
            <a:noFill/>
          </a:ln>
          <a:effectLst>
            <a:outerShdw blurRad="292100" dist="139700" dir="2700000" algn="tl" rotWithShape="0">
              <a:srgbClr val="333333">
                <a:alpha val="65000"/>
              </a:srgbClr>
            </a:outerShdw>
          </a:effectLst>
        </p:spPr>
      </p:pic>
      <p:sp>
        <p:nvSpPr>
          <p:cNvPr id="7" name="Прямоугольник 10">
            <a:extLst>
              <a:ext uri="{FF2B5EF4-FFF2-40B4-BE49-F238E27FC236}">
                <a16:creationId xmlns="" xmlns:a16="http://schemas.microsoft.com/office/drawing/2014/main" id="{C1ABEBED-664E-420F-93ED-D3355E36BB0B}"/>
              </a:ext>
            </a:extLst>
          </p:cNvPr>
          <p:cNvSpPr/>
          <p:nvPr/>
        </p:nvSpPr>
        <p:spPr>
          <a:xfrm>
            <a:off x="5116367" y="4930745"/>
            <a:ext cx="4027633" cy="1384995"/>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algn="ctr"/>
            <a:r>
              <a:rPr lang="ru-RU" sz="2800" b="1" dirty="0" err="1">
                <a:ln w="12700">
                  <a:solidFill>
                    <a:schemeClr val="tx2">
                      <a:satMod val="155000"/>
                    </a:schemeClr>
                  </a:solidFill>
                  <a:prstDash val="solid"/>
                </a:ln>
                <a:solidFill>
                  <a:srgbClr val="860000"/>
                </a:solidFill>
                <a:latin typeface="+mj-lt"/>
                <a:cs typeface="Times New Roman" pitchFamily="18" charset="0"/>
              </a:rPr>
              <a:t>Вчитель</a:t>
            </a:r>
            <a:r>
              <a:rPr lang="ru-RU" sz="2800" b="1" dirty="0">
                <a:ln w="12700">
                  <a:solidFill>
                    <a:schemeClr val="tx2">
                      <a:satMod val="155000"/>
                    </a:schemeClr>
                  </a:solidFill>
                  <a:prstDash val="solid"/>
                </a:ln>
                <a:solidFill>
                  <a:srgbClr val="860000"/>
                </a:solidFill>
                <a:latin typeface="+mj-lt"/>
                <a:cs typeface="Times New Roman" pitchFamily="18" charset="0"/>
              </a:rPr>
              <a:t> </a:t>
            </a:r>
          </a:p>
          <a:p>
            <a:pPr algn="ctr"/>
            <a:r>
              <a:rPr lang="uk-UA" sz="2800" b="1" dirty="0">
                <a:ln w="12700">
                  <a:solidFill>
                    <a:schemeClr val="tx2">
                      <a:satMod val="155000"/>
                    </a:schemeClr>
                  </a:solidFill>
                  <a:prstDash val="solid"/>
                </a:ln>
                <a:solidFill>
                  <a:srgbClr val="860000"/>
                </a:solidFill>
                <a:latin typeface="+mj-lt"/>
                <a:cs typeface="Times New Roman" pitchFamily="18" charset="0"/>
              </a:rPr>
              <a:t>Історії України </a:t>
            </a:r>
          </a:p>
          <a:p>
            <a:pPr algn="ctr"/>
            <a:r>
              <a:rPr lang="ru-RU" sz="2800" b="1" dirty="0" err="1">
                <a:ln w="12700">
                  <a:solidFill>
                    <a:schemeClr val="tx2">
                      <a:satMod val="155000"/>
                    </a:schemeClr>
                  </a:solidFill>
                  <a:prstDash val="solid"/>
                </a:ln>
                <a:solidFill>
                  <a:srgbClr val="860000"/>
                </a:solidFill>
                <a:latin typeface="+mj-lt"/>
                <a:cs typeface="Times New Roman" pitchFamily="18" charset="0"/>
              </a:rPr>
              <a:t>Миланюк</a:t>
            </a:r>
            <a:r>
              <a:rPr lang="ru-RU" sz="2800" b="1" dirty="0">
                <a:ln w="12700">
                  <a:solidFill>
                    <a:schemeClr val="tx2">
                      <a:satMod val="155000"/>
                    </a:schemeClr>
                  </a:solidFill>
                  <a:prstDash val="solid"/>
                </a:ln>
                <a:solidFill>
                  <a:srgbClr val="860000"/>
                </a:solidFill>
                <a:latin typeface="+mj-lt"/>
                <a:cs typeface="Times New Roman" pitchFamily="18" charset="0"/>
              </a:rPr>
              <a:t> І.Д.</a:t>
            </a:r>
          </a:p>
        </p:txBody>
      </p:sp>
    </p:spTree>
    <p:extLst>
      <p:ext uri="{BB962C8B-B14F-4D97-AF65-F5344CB8AC3E}">
        <p14:creationId xmlns="" xmlns:p14="http://schemas.microsoft.com/office/powerpoint/2010/main" val="1695257783"/>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1000"/>
                                        <p:tgtEl>
                                          <p:spTgt spid="3075"/>
                                        </p:tgtEl>
                                      </p:cBhvr>
                                    </p:animEffect>
                                    <p:anim calcmode="lin" valueType="num">
                                      <p:cBhvr>
                                        <p:cTn id="8" dur="1000" fill="hold"/>
                                        <p:tgtEl>
                                          <p:spTgt spid="3075"/>
                                        </p:tgtEl>
                                        <p:attrNameLst>
                                          <p:attrName>ppt_x</p:attrName>
                                        </p:attrNameLst>
                                      </p:cBhvr>
                                      <p:tavLst>
                                        <p:tav tm="0">
                                          <p:val>
                                            <p:strVal val="#ppt_x"/>
                                          </p:val>
                                        </p:tav>
                                        <p:tav tm="100000">
                                          <p:val>
                                            <p:strVal val="#ppt_x"/>
                                          </p:val>
                                        </p:tav>
                                      </p:tavLst>
                                    </p:anim>
                                    <p:anim calcmode="lin" valueType="num">
                                      <p:cBhvr>
                                        <p:cTn id="9"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1000"/>
                                        <p:tgtEl>
                                          <p:spTgt spid="3074"/>
                                        </p:tgtEl>
                                      </p:cBhvr>
                                    </p:animEffect>
                                    <p:anim calcmode="lin" valueType="num">
                                      <p:cBhvr>
                                        <p:cTn id="15" dur="1000" fill="hold"/>
                                        <p:tgtEl>
                                          <p:spTgt spid="3074"/>
                                        </p:tgtEl>
                                        <p:attrNameLst>
                                          <p:attrName>ppt_x</p:attrName>
                                        </p:attrNameLst>
                                      </p:cBhvr>
                                      <p:tavLst>
                                        <p:tav tm="0">
                                          <p:val>
                                            <p:strVal val="#ppt_x"/>
                                          </p:val>
                                        </p:tav>
                                        <p:tav tm="100000">
                                          <p:val>
                                            <p:strVal val="#ppt_x"/>
                                          </p:val>
                                        </p:tav>
                                      </p:tavLst>
                                    </p:anim>
                                    <p:anim calcmode="lin" valueType="num">
                                      <p:cBhvr>
                                        <p:cTn id="16"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6"/>
                                        </p:tgtEl>
                                        <p:attrNameLst>
                                          <p:attrName>style.visibility</p:attrName>
                                        </p:attrNameLst>
                                      </p:cBhvr>
                                      <p:to>
                                        <p:strVal val="visible"/>
                                      </p:to>
                                    </p:set>
                                    <p:animEffect transition="in" filter="fade">
                                      <p:cBhvr>
                                        <p:cTn id="21" dur="1000"/>
                                        <p:tgtEl>
                                          <p:spTgt spid="3076"/>
                                        </p:tgtEl>
                                      </p:cBhvr>
                                    </p:animEffect>
                                    <p:anim calcmode="lin" valueType="num">
                                      <p:cBhvr>
                                        <p:cTn id="22" dur="1000" fill="hold"/>
                                        <p:tgtEl>
                                          <p:spTgt spid="3076"/>
                                        </p:tgtEl>
                                        <p:attrNameLst>
                                          <p:attrName>ppt_x</p:attrName>
                                        </p:attrNameLst>
                                      </p:cBhvr>
                                      <p:tavLst>
                                        <p:tav tm="0">
                                          <p:val>
                                            <p:strVal val="#ppt_x"/>
                                          </p:val>
                                        </p:tav>
                                        <p:tav tm="100000">
                                          <p:val>
                                            <p:strVal val="#ppt_x"/>
                                          </p:val>
                                        </p:tav>
                                      </p:tavLst>
                                    </p:anim>
                                    <p:anim calcmode="lin" valueType="num">
                                      <p:cBhvr>
                                        <p:cTn id="23"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404663"/>
            <a:ext cx="8363272" cy="1016149"/>
          </a:xfrm>
        </p:spPr>
        <p:txBody>
          <a:bodyPr>
            <a:normAutofit/>
          </a:bodyPr>
          <a:lstStyle/>
          <a:p>
            <a:r>
              <a:rPr lang="ru-RU" sz="1600" b="1" cap="none" dirty="0">
                <a:ln w="1905"/>
                <a:gradFill>
                  <a:gsLst>
                    <a:gs pos="0">
                      <a:srgbClr val="C17529">
                        <a:shade val="20000"/>
                        <a:satMod val="200000"/>
                      </a:srgbClr>
                    </a:gs>
                    <a:gs pos="78000">
                      <a:srgbClr val="C17529">
                        <a:tint val="90000"/>
                        <a:shade val="89000"/>
                        <a:satMod val="220000"/>
                      </a:srgbClr>
                    </a:gs>
                    <a:gs pos="100000">
                      <a:srgbClr val="C17529">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endParaRPr lang="uk-UA" dirty="0"/>
          </a:p>
        </p:txBody>
      </p:sp>
      <p:sp>
        <p:nvSpPr>
          <p:cNvPr id="6" name="Прямоугольник 5"/>
          <p:cNvSpPr/>
          <p:nvPr/>
        </p:nvSpPr>
        <p:spPr>
          <a:xfrm>
            <a:off x="179512" y="332656"/>
            <a:ext cx="8640960" cy="1569660"/>
          </a:xfrm>
          <a:prstGeom prst="rect">
            <a:avLst/>
          </a:prstGeom>
          <a:solidFill>
            <a:schemeClr val="accent1">
              <a:lumMod val="40000"/>
              <a:lumOff val="60000"/>
            </a:schemeClr>
          </a:solidFill>
          <a:ln>
            <a:solidFill>
              <a:srgbClr val="C00000"/>
            </a:solidFill>
          </a:ln>
        </p:spPr>
        <p:txBody>
          <a:bodyPr wrap="square">
            <a:spAutoFit/>
          </a:bodyPr>
          <a:lstStyle/>
          <a:p>
            <a:pPr algn="ct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ea typeface="+mj-ea"/>
                <a:cs typeface="Times New Roman" pitchFamily="18" charset="0"/>
              </a:rPr>
              <a:t>Конкурс </a:t>
            </a: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ea typeface="+mj-ea"/>
                <a:cs typeface="Times New Roman" pitchFamily="18" charset="0"/>
              </a:rPr>
              <a:t>малюнків</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ea typeface="+mj-ea"/>
                <a:cs typeface="Times New Roman" pitchFamily="18" charset="0"/>
              </a:rPr>
              <a:t>   </a:t>
            </a:r>
          </a:p>
          <a:p>
            <a:pPr algn="ctr"/>
            <a:r>
              <a:rPr lang="uk-UA"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ea typeface="+mj-ea"/>
                <a:cs typeface="Times New Roman" pitchFamily="18" charset="0"/>
              </a:rPr>
              <a:t>на тему </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ea typeface="+mj-ea"/>
                <a:cs typeface="Times New Roman" pitchFamily="18" charset="0"/>
              </a:rPr>
              <a:t>«За нашу свободу»</a:t>
            </a:r>
            <a:endParaRPr lang="uk-UA" sz="16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endParaRPr>
          </a:p>
        </p:txBody>
      </p:sp>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11560" y="2061721"/>
            <a:ext cx="3744416" cy="2214592"/>
          </a:xfrm>
          <a:prstGeom prst="rect">
            <a:avLst/>
          </a:prstGeom>
          <a:ln>
            <a:noFill/>
          </a:ln>
          <a:effectLst>
            <a:outerShdw blurRad="292100" dist="139700" dir="2700000" algn="tl" rotWithShape="0">
              <a:srgbClr val="333333">
                <a:alpha val="65000"/>
              </a:srgbClr>
            </a:outerShdw>
          </a:effectLst>
        </p:spPr>
      </p:pic>
      <p:pic>
        <p:nvPicPr>
          <p:cNvPr id="2051"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48564" y="4448617"/>
            <a:ext cx="3741407" cy="2222439"/>
          </a:xfrm>
          <a:prstGeom prst="rect">
            <a:avLst/>
          </a:prstGeom>
          <a:ln>
            <a:noFill/>
          </a:ln>
          <a:effectLst>
            <a:outerShdw blurRad="292100" dist="139700" dir="2700000" algn="tl" rotWithShape="0">
              <a:srgbClr val="333333">
                <a:alpha val="65000"/>
              </a:srgbClr>
            </a:outerShdw>
          </a:effectLst>
        </p:spPr>
      </p:pic>
      <p:pic>
        <p:nvPicPr>
          <p:cNvPr id="2052" name="Picture 4"/>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11859" b="10348"/>
          <a:stretch/>
        </p:blipFill>
        <p:spPr bwMode="auto">
          <a:xfrm>
            <a:off x="4572000" y="3429000"/>
            <a:ext cx="3741407" cy="1840907"/>
          </a:xfrm>
          <a:prstGeom prst="rect">
            <a:avLst/>
          </a:prstGeom>
          <a:ln>
            <a:noFill/>
          </a:ln>
          <a:effectLst>
            <a:outerShdw blurRad="292100" dist="139700" dir="2700000" algn="tl" rotWithShape="0">
              <a:srgbClr val="333333">
                <a:alpha val="65000"/>
              </a:srgbClr>
            </a:outerShdw>
          </a:effectLst>
        </p:spPr>
      </p:pic>
      <p:pic>
        <p:nvPicPr>
          <p:cNvPr id="2053" name="Picture 5"/>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b="14647"/>
          <a:stretch/>
        </p:blipFill>
        <p:spPr bwMode="auto">
          <a:xfrm>
            <a:off x="6520679" y="1972435"/>
            <a:ext cx="2481517" cy="1273820"/>
          </a:xfrm>
          <a:prstGeom prst="rect">
            <a:avLst/>
          </a:prstGeom>
          <a:ln>
            <a:noFill/>
          </a:ln>
          <a:effectLst>
            <a:outerShdw blurRad="292100" dist="139700" dir="2700000" algn="tl" rotWithShape="0">
              <a:srgbClr val="333333">
                <a:alpha val="65000"/>
              </a:srgbClr>
            </a:outerShdw>
          </a:effectLst>
        </p:spPr>
      </p:pic>
      <p:sp>
        <p:nvSpPr>
          <p:cNvPr id="8" name="Прямоугольник 10">
            <a:extLst>
              <a:ext uri="{FF2B5EF4-FFF2-40B4-BE49-F238E27FC236}">
                <a16:creationId xmlns="" xmlns:a16="http://schemas.microsoft.com/office/drawing/2014/main" id="{7F6373C9-C59E-4FA4-9E58-14E689982B3A}"/>
              </a:ext>
            </a:extLst>
          </p:cNvPr>
          <p:cNvSpPr/>
          <p:nvPr/>
        </p:nvSpPr>
        <p:spPr>
          <a:xfrm>
            <a:off x="4838375" y="5427346"/>
            <a:ext cx="4163821" cy="1200329"/>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algn="ctr"/>
            <a:r>
              <a:rPr lang="uk-UA" sz="2400" b="1" dirty="0">
                <a:ln w="12700">
                  <a:solidFill>
                    <a:schemeClr val="tx2">
                      <a:satMod val="155000"/>
                    </a:schemeClr>
                  </a:solidFill>
                  <a:prstDash val="solid"/>
                </a:ln>
                <a:solidFill>
                  <a:srgbClr val="860000"/>
                </a:solidFill>
                <a:latin typeface="+mj-lt"/>
                <a:cs typeface="Times New Roman" pitchFamily="18" charset="0"/>
              </a:rPr>
              <a:t>Вчитель </a:t>
            </a:r>
          </a:p>
          <a:p>
            <a:pPr algn="ctr"/>
            <a:r>
              <a:rPr lang="uk-UA" sz="2400" b="1" dirty="0">
                <a:ln w="12700">
                  <a:solidFill>
                    <a:schemeClr val="tx2">
                      <a:satMod val="155000"/>
                    </a:schemeClr>
                  </a:solidFill>
                  <a:prstDash val="solid"/>
                </a:ln>
                <a:solidFill>
                  <a:srgbClr val="860000"/>
                </a:solidFill>
                <a:latin typeface="+mj-lt"/>
                <a:cs typeface="Times New Roman" pitchFamily="18" charset="0"/>
              </a:rPr>
              <a:t>образотворчого мистецтва</a:t>
            </a:r>
            <a:endParaRPr lang="ru-RU" sz="2400" b="1" dirty="0">
              <a:ln w="12700">
                <a:solidFill>
                  <a:schemeClr val="tx2">
                    <a:satMod val="155000"/>
                  </a:schemeClr>
                </a:solidFill>
                <a:prstDash val="solid"/>
              </a:ln>
              <a:solidFill>
                <a:srgbClr val="860000"/>
              </a:solidFill>
              <a:latin typeface="+mj-lt"/>
              <a:cs typeface="Times New Roman" pitchFamily="18" charset="0"/>
            </a:endParaRPr>
          </a:p>
          <a:p>
            <a:pPr algn="ctr"/>
            <a:r>
              <a:rPr lang="ru-RU" sz="2400" b="1" dirty="0" err="1">
                <a:ln w="12700">
                  <a:solidFill>
                    <a:schemeClr val="tx2">
                      <a:satMod val="155000"/>
                    </a:schemeClr>
                  </a:solidFill>
                  <a:prstDash val="solid"/>
                </a:ln>
                <a:solidFill>
                  <a:srgbClr val="860000"/>
                </a:solidFill>
                <a:latin typeface="+mj-lt"/>
                <a:cs typeface="Times New Roman" pitchFamily="18" charset="0"/>
              </a:rPr>
              <a:t>Даниш</a:t>
            </a:r>
            <a:r>
              <a:rPr lang="ru-RU" sz="2400" b="1" dirty="0">
                <a:ln w="12700">
                  <a:solidFill>
                    <a:schemeClr val="tx2">
                      <a:satMod val="155000"/>
                    </a:schemeClr>
                  </a:solidFill>
                  <a:prstDash val="solid"/>
                </a:ln>
                <a:solidFill>
                  <a:srgbClr val="860000"/>
                </a:solidFill>
                <a:latin typeface="+mj-lt"/>
                <a:cs typeface="Times New Roman" pitchFamily="18" charset="0"/>
              </a:rPr>
              <a:t> В. Ю. </a:t>
            </a:r>
          </a:p>
        </p:txBody>
      </p:sp>
    </p:spTree>
    <p:extLst>
      <p:ext uri="{BB962C8B-B14F-4D97-AF65-F5344CB8AC3E}">
        <p14:creationId xmlns="" xmlns:p14="http://schemas.microsoft.com/office/powerpoint/2010/main" val="481696591"/>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1"/>
                                        </p:tgtEl>
                                        <p:attrNameLst>
                                          <p:attrName>style.visibility</p:attrName>
                                        </p:attrNameLst>
                                      </p:cBhvr>
                                      <p:to>
                                        <p:strVal val="visible"/>
                                      </p:to>
                                    </p:set>
                                    <p:animEffect transition="in" filter="fade">
                                      <p:cBhvr>
                                        <p:cTn id="14" dur="1000"/>
                                        <p:tgtEl>
                                          <p:spTgt spid="2051"/>
                                        </p:tgtEl>
                                      </p:cBhvr>
                                    </p:animEffect>
                                    <p:anim calcmode="lin" valueType="num">
                                      <p:cBhvr>
                                        <p:cTn id="15" dur="1000" fill="hold"/>
                                        <p:tgtEl>
                                          <p:spTgt spid="2051"/>
                                        </p:tgtEl>
                                        <p:attrNameLst>
                                          <p:attrName>ppt_x</p:attrName>
                                        </p:attrNameLst>
                                      </p:cBhvr>
                                      <p:tavLst>
                                        <p:tav tm="0">
                                          <p:val>
                                            <p:strVal val="#ppt_x"/>
                                          </p:val>
                                        </p:tav>
                                        <p:tav tm="100000">
                                          <p:val>
                                            <p:strVal val="#ppt_x"/>
                                          </p:val>
                                        </p:tav>
                                      </p:tavLst>
                                    </p:anim>
                                    <p:anim calcmode="lin" valueType="num">
                                      <p:cBhvr>
                                        <p:cTn id="16"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53"/>
                                        </p:tgtEl>
                                        <p:attrNameLst>
                                          <p:attrName>style.visibility</p:attrName>
                                        </p:attrNameLst>
                                      </p:cBhvr>
                                      <p:to>
                                        <p:strVal val="visible"/>
                                      </p:to>
                                    </p:set>
                                    <p:animEffect transition="in" filter="fade">
                                      <p:cBhvr>
                                        <p:cTn id="21" dur="1000"/>
                                        <p:tgtEl>
                                          <p:spTgt spid="2053"/>
                                        </p:tgtEl>
                                      </p:cBhvr>
                                    </p:animEffect>
                                    <p:anim calcmode="lin" valueType="num">
                                      <p:cBhvr>
                                        <p:cTn id="22" dur="1000" fill="hold"/>
                                        <p:tgtEl>
                                          <p:spTgt spid="2053"/>
                                        </p:tgtEl>
                                        <p:attrNameLst>
                                          <p:attrName>ppt_x</p:attrName>
                                        </p:attrNameLst>
                                      </p:cBhvr>
                                      <p:tavLst>
                                        <p:tav tm="0">
                                          <p:val>
                                            <p:strVal val="#ppt_x"/>
                                          </p:val>
                                        </p:tav>
                                        <p:tav tm="100000">
                                          <p:val>
                                            <p:strVal val="#ppt_x"/>
                                          </p:val>
                                        </p:tav>
                                      </p:tavLst>
                                    </p:anim>
                                    <p:anim calcmode="lin" valueType="num">
                                      <p:cBhvr>
                                        <p:cTn id="23" dur="1000" fill="hold"/>
                                        <p:tgtEl>
                                          <p:spTgt spid="205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52"/>
                                        </p:tgtEl>
                                        <p:attrNameLst>
                                          <p:attrName>style.visibility</p:attrName>
                                        </p:attrNameLst>
                                      </p:cBhvr>
                                      <p:to>
                                        <p:strVal val="visible"/>
                                      </p:to>
                                    </p:set>
                                    <p:animEffect transition="in" filter="fade">
                                      <p:cBhvr>
                                        <p:cTn id="28" dur="1000"/>
                                        <p:tgtEl>
                                          <p:spTgt spid="2052"/>
                                        </p:tgtEl>
                                      </p:cBhvr>
                                    </p:animEffect>
                                    <p:anim calcmode="lin" valueType="num">
                                      <p:cBhvr>
                                        <p:cTn id="29" dur="1000" fill="hold"/>
                                        <p:tgtEl>
                                          <p:spTgt spid="2052"/>
                                        </p:tgtEl>
                                        <p:attrNameLst>
                                          <p:attrName>ppt_x</p:attrName>
                                        </p:attrNameLst>
                                      </p:cBhvr>
                                      <p:tavLst>
                                        <p:tav tm="0">
                                          <p:val>
                                            <p:strVal val="#ppt_x"/>
                                          </p:val>
                                        </p:tav>
                                        <p:tav tm="100000">
                                          <p:val>
                                            <p:strVal val="#ppt_x"/>
                                          </p:val>
                                        </p:tav>
                                      </p:tavLst>
                                    </p:anim>
                                    <p:anim calcmode="lin" valueType="num">
                                      <p:cBhvr>
                                        <p:cTn id="30"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77813"/>
            <a:ext cx="8219256" cy="1422995"/>
          </a:xfrm>
          <a:solidFill>
            <a:schemeClr val="accent1">
              <a:lumMod val="40000"/>
              <a:lumOff val="60000"/>
            </a:schemeClr>
          </a:solidFill>
          <a:ln>
            <a:solidFill>
              <a:srgbClr val="C00000"/>
            </a:solidFill>
          </a:ln>
        </p:spPr>
        <p:txBody>
          <a:bodyPr>
            <a:normAutofit fontScale="90000"/>
          </a:bodyPr>
          <a:lstStyle/>
          <a:p>
            <a:pPr lvl="0" algn="ctr">
              <a:spcBef>
                <a:spcPts val="0"/>
              </a:spcBef>
            </a:pPr>
            <a:r>
              <a:rPr lang="ru-RU" sz="5400" b="1" cap="none"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ea typeface="+mn-ea"/>
                <a:cs typeface="Times New Roman" pitchFamily="18" charset="0"/>
              </a:rPr>
              <a:t>Благодійна</a:t>
            </a:r>
            <a:r>
              <a:rPr lang="ru-RU" sz="5400" b="1" cap="none"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ea typeface="+mn-ea"/>
                <a:cs typeface="Times New Roman" pitchFamily="18" charset="0"/>
              </a:rPr>
              <a:t> ярмарка на </a:t>
            </a:r>
            <a:r>
              <a:rPr lang="ru-RU" sz="5400" b="1" cap="none"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ea typeface="+mn-ea"/>
                <a:cs typeface="Times New Roman" pitchFamily="18" charset="0"/>
              </a:rPr>
              <a:t>підтримку</a:t>
            </a:r>
            <a:r>
              <a:rPr lang="ru-RU" sz="5400" b="1" cap="none"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ea typeface="+mn-ea"/>
                <a:cs typeface="Times New Roman" pitchFamily="18" charset="0"/>
              </a:rPr>
              <a:t> ЗСУ</a:t>
            </a:r>
            <a:endParaRPr lang="uk-UA" b="1" cap="none"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endParaRPr>
          </a:p>
        </p:txBody>
      </p:sp>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1520" y="1844824"/>
            <a:ext cx="2642129" cy="1981597"/>
          </a:xfrm>
          <a:prstGeom prst="rect">
            <a:avLst/>
          </a:prstGeom>
          <a:ln>
            <a:noFill/>
          </a:ln>
          <a:effectLst>
            <a:outerShdw blurRad="292100" dist="139700" dir="2700000" algn="tl" rotWithShape="0">
              <a:srgbClr val="333333">
                <a:alpha val="65000"/>
              </a:srgbClr>
            </a:outerShdw>
          </a:effectLst>
        </p:spPr>
      </p:pic>
      <p:pic>
        <p:nvPicPr>
          <p:cNvPr id="409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059832" y="2287006"/>
            <a:ext cx="3024336" cy="2880319"/>
          </a:xfrm>
          <a:prstGeom prst="rect">
            <a:avLst/>
          </a:prstGeom>
          <a:ln>
            <a:noFill/>
          </a:ln>
          <a:effectLst>
            <a:outerShdw blurRad="292100" dist="139700" dir="2700000" algn="tl" rotWithShape="0">
              <a:srgbClr val="333333">
                <a:alpha val="65000"/>
              </a:srgbClr>
            </a:outerShdw>
          </a:effectLst>
        </p:spPr>
      </p:pic>
      <p:pic>
        <p:nvPicPr>
          <p:cNvPr id="4100" name="Picture 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51520" y="4149080"/>
            <a:ext cx="2642129" cy="2521656"/>
          </a:xfrm>
          <a:prstGeom prst="rect">
            <a:avLst/>
          </a:prstGeom>
          <a:ln>
            <a:noFill/>
          </a:ln>
          <a:effectLst>
            <a:outerShdw blurRad="292100" dist="139700" dir="2700000" algn="tl" rotWithShape="0">
              <a:srgbClr val="333333">
                <a:alpha val="65000"/>
              </a:srgbClr>
            </a:outerShdw>
          </a:effectLst>
        </p:spPr>
      </p:pic>
      <p:pic>
        <p:nvPicPr>
          <p:cNvPr id="4101" name="Picture 5"/>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6219868" y="4365103"/>
            <a:ext cx="2508425" cy="2305633"/>
          </a:xfrm>
          <a:prstGeom prst="rect">
            <a:avLst/>
          </a:prstGeom>
          <a:ln>
            <a:noFill/>
          </a:ln>
          <a:effectLst>
            <a:outerShdw blurRad="292100" dist="139700" dir="2700000" algn="tl" rotWithShape="0">
              <a:srgbClr val="333333">
                <a:alpha val="65000"/>
              </a:srgbClr>
            </a:outerShdw>
          </a:effectLst>
        </p:spPr>
      </p:pic>
      <p:pic>
        <p:nvPicPr>
          <p:cNvPr id="4102" name="Picture 6"/>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6219868" y="1844824"/>
            <a:ext cx="2456587" cy="2239687"/>
          </a:xfrm>
          <a:prstGeom prst="rect">
            <a:avLst/>
          </a:prstGeom>
          <a:ln>
            <a:noFill/>
          </a:ln>
          <a:effectLst>
            <a:outerShdw blurRad="292100" dist="139700" dir="2700000" algn="tl" rotWithShape="0">
              <a:srgbClr val="333333">
                <a:alpha val="65000"/>
              </a:srgbClr>
            </a:outerShdw>
          </a:effectLst>
        </p:spPr>
      </p:pic>
      <p:sp>
        <p:nvSpPr>
          <p:cNvPr id="8" name="Прямоугольник 5">
            <a:extLst>
              <a:ext uri="{FF2B5EF4-FFF2-40B4-BE49-F238E27FC236}">
                <a16:creationId xmlns="" xmlns:a16="http://schemas.microsoft.com/office/drawing/2014/main" id="{D0B5580A-1CA5-4E79-A5FF-0A3F8A6F383B}"/>
              </a:ext>
            </a:extLst>
          </p:cNvPr>
          <p:cNvSpPr/>
          <p:nvPr/>
        </p:nvSpPr>
        <p:spPr>
          <a:xfrm>
            <a:off x="2286000" y="5328678"/>
            <a:ext cx="4572000" cy="1323439"/>
          </a:xfrm>
          <a:prstGeom prst="rect">
            <a:avLst/>
          </a:prstGeom>
        </p:spPr>
        <p:txBody>
          <a:bodyPr>
            <a:spAutoFit/>
          </a:bodyPr>
          <a:lstStyle/>
          <a:p>
            <a:pPr algn="ctr"/>
            <a:r>
              <a:rPr lang="ru-RU" sz="2000" b="1" dirty="0">
                <a:solidFill>
                  <a:srgbClr val="860000"/>
                </a:solidFill>
              </a:rPr>
              <a:t> </a:t>
            </a:r>
            <a:r>
              <a:rPr lang="ru-RU" sz="2000" b="1" dirty="0" err="1">
                <a:solidFill>
                  <a:srgbClr val="860000"/>
                </a:solidFill>
              </a:rPr>
              <a:t>Завдяки</a:t>
            </a:r>
            <a:r>
              <a:rPr lang="ru-RU" sz="2000" b="1" dirty="0">
                <a:solidFill>
                  <a:srgbClr val="860000"/>
                </a:solidFill>
              </a:rPr>
              <a:t> </a:t>
            </a:r>
            <a:r>
              <a:rPr lang="ru-RU" sz="2000" b="1" dirty="0" err="1">
                <a:solidFill>
                  <a:srgbClr val="860000"/>
                </a:solidFill>
              </a:rPr>
              <a:t>усім</a:t>
            </a:r>
            <a:r>
              <a:rPr lang="ru-RU" sz="2000" b="1" dirty="0">
                <a:solidFill>
                  <a:srgbClr val="860000"/>
                </a:solidFill>
              </a:rPr>
              <a:t> Вам, </a:t>
            </a:r>
            <a:endParaRPr lang="en-US" sz="2000" b="1" dirty="0">
              <a:solidFill>
                <a:srgbClr val="860000"/>
              </a:solidFill>
            </a:endParaRPr>
          </a:p>
          <a:p>
            <a:pPr algn="ctr"/>
            <a:r>
              <a:rPr lang="ru-RU" sz="2000" b="1" dirty="0">
                <a:solidFill>
                  <a:srgbClr val="860000"/>
                </a:solidFill>
              </a:rPr>
              <a:t>ми </a:t>
            </a:r>
            <a:r>
              <a:rPr lang="ru-RU" sz="2000" b="1" dirty="0" err="1">
                <a:solidFill>
                  <a:srgbClr val="860000"/>
                </a:solidFill>
              </a:rPr>
              <a:t>зібрали</a:t>
            </a:r>
            <a:r>
              <a:rPr lang="ru-RU" sz="2000" b="1" dirty="0">
                <a:solidFill>
                  <a:srgbClr val="860000"/>
                </a:solidFill>
              </a:rPr>
              <a:t> для</a:t>
            </a:r>
            <a:endParaRPr lang="en-US" sz="2000" b="1" dirty="0">
              <a:solidFill>
                <a:srgbClr val="860000"/>
              </a:solidFill>
            </a:endParaRPr>
          </a:p>
          <a:p>
            <a:pPr algn="ctr"/>
            <a:r>
              <a:rPr lang="ru-RU" sz="2000" b="1" dirty="0">
                <a:solidFill>
                  <a:srgbClr val="860000"/>
                </a:solidFill>
              </a:rPr>
              <a:t> наших </a:t>
            </a:r>
            <a:r>
              <a:rPr lang="ru-RU" sz="2000" b="1" dirty="0" err="1">
                <a:solidFill>
                  <a:srgbClr val="860000"/>
                </a:solidFill>
              </a:rPr>
              <a:t>Захисників</a:t>
            </a:r>
            <a:r>
              <a:rPr lang="ru-RU" sz="2000" b="1" dirty="0">
                <a:solidFill>
                  <a:srgbClr val="860000"/>
                </a:solidFill>
              </a:rPr>
              <a:t> – </a:t>
            </a:r>
            <a:endParaRPr lang="en-US" sz="2000" b="1" dirty="0">
              <a:solidFill>
                <a:srgbClr val="860000"/>
              </a:solidFill>
            </a:endParaRPr>
          </a:p>
          <a:p>
            <a:pPr algn="ctr"/>
            <a:r>
              <a:rPr lang="ru-RU" sz="2000" b="1" dirty="0">
                <a:solidFill>
                  <a:srgbClr val="860000"/>
                </a:solidFill>
              </a:rPr>
              <a:t> </a:t>
            </a:r>
            <a:r>
              <a:rPr lang="en-US" sz="2000" b="1" dirty="0">
                <a:solidFill>
                  <a:srgbClr val="860000"/>
                </a:solidFill>
                <a:effectLst>
                  <a:outerShdw blurRad="38100" dist="38100" dir="2700000" algn="tl">
                    <a:srgbClr val="000000">
                      <a:alpha val="43137"/>
                    </a:srgbClr>
                  </a:outerShdw>
                </a:effectLst>
              </a:rPr>
              <a:t>14 869</a:t>
            </a:r>
            <a:r>
              <a:rPr lang="ru-RU" sz="2000" b="1" dirty="0">
                <a:solidFill>
                  <a:srgbClr val="860000"/>
                </a:solidFill>
              </a:rPr>
              <a:t> грн.</a:t>
            </a:r>
            <a:endParaRPr lang="uk-UA" sz="2000" b="1" dirty="0">
              <a:solidFill>
                <a:srgbClr val="860000"/>
              </a:solidFill>
            </a:endParaRPr>
          </a:p>
        </p:txBody>
      </p:sp>
    </p:spTree>
    <p:extLst>
      <p:ext uri="{BB962C8B-B14F-4D97-AF65-F5344CB8AC3E}">
        <p14:creationId xmlns="" xmlns:p14="http://schemas.microsoft.com/office/powerpoint/2010/main" val="3324701424"/>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100"/>
                                        </p:tgtEl>
                                        <p:attrNameLst>
                                          <p:attrName>style.visibility</p:attrName>
                                        </p:attrNameLst>
                                      </p:cBhvr>
                                      <p:to>
                                        <p:strVal val="visible"/>
                                      </p:to>
                                    </p:set>
                                    <p:animEffect transition="in" filter="fade">
                                      <p:cBhvr>
                                        <p:cTn id="14" dur="1000"/>
                                        <p:tgtEl>
                                          <p:spTgt spid="4100"/>
                                        </p:tgtEl>
                                      </p:cBhvr>
                                    </p:animEffect>
                                    <p:anim calcmode="lin" valueType="num">
                                      <p:cBhvr>
                                        <p:cTn id="15" dur="1000" fill="hold"/>
                                        <p:tgtEl>
                                          <p:spTgt spid="4100"/>
                                        </p:tgtEl>
                                        <p:attrNameLst>
                                          <p:attrName>ppt_x</p:attrName>
                                        </p:attrNameLst>
                                      </p:cBhvr>
                                      <p:tavLst>
                                        <p:tav tm="0">
                                          <p:val>
                                            <p:strVal val="#ppt_x"/>
                                          </p:val>
                                        </p:tav>
                                        <p:tav tm="100000">
                                          <p:val>
                                            <p:strVal val="#ppt_x"/>
                                          </p:val>
                                        </p:tav>
                                      </p:tavLst>
                                    </p:anim>
                                    <p:anim calcmode="lin" valueType="num">
                                      <p:cBhvr>
                                        <p:cTn id="16"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099"/>
                                        </p:tgtEl>
                                        <p:attrNameLst>
                                          <p:attrName>style.visibility</p:attrName>
                                        </p:attrNameLst>
                                      </p:cBhvr>
                                      <p:to>
                                        <p:strVal val="visible"/>
                                      </p:to>
                                    </p:set>
                                    <p:animEffect transition="in" filter="fade">
                                      <p:cBhvr>
                                        <p:cTn id="21" dur="1000"/>
                                        <p:tgtEl>
                                          <p:spTgt spid="4099"/>
                                        </p:tgtEl>
                                      </p:cBhvr>
                                    </p:animEffect>
                                    <p:anim calcmode="lin" valueType="num">
                                      <p:cBhvr>
                                        <p:cTn id="22" dur="1000" fill="hold"/>
                                        <p:tgtEl>
                                          <p:spTgt spid="4099"/>
                                        </p:tgtEl>
                                        <p:attrNameLst>
                                          <p:attrName>ppt_x</p:attrName>
                                        </p:attrNameLst>
                                      </p:cBhvr>
                                      <p:tavLst>
                                        <p:tav tm="0">
                                          <p:val>
                                            <p:strVal val="#ppt_x"/>
                                          </p:val>
                                        </p:tav>
                                        <p:tav tm="100000">
                                          <p:val>
                                            <p:strVal val="#ppt_x"/>
                                          </p:val>
                                        </p:tav>
                                      </p:tavLst>
                                    </p:anim>
                                    <p:anim calcmode="lin" valueType="num">
                                      <p:cBhvr>
                                        <p:cTn id="23" dur="1000" fill="hold"/>
                                        <p:tgtEl>
                                          <p:spTgt spid="409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102"/>
                                        </p:tgtEl>
                                        <p:attrNameLst>
                                          <p:attrName>style.visibility</p:attrName>
                                        </p:attrNameLst>
                                      </p:cBhvr>
                                      <p:to>
                                        <p:strVal val="visible"/>
                                      </p:to>
                                    </p:set>
                                    <p:animEffect transition="in" filter="fade">
                                      <p:cBhvr>
                                        <p:cTn id="28" dur="1000"/>
                                        <p:tgtEl>
                                          <p:spTgt spid="4102"/>
                                        </p:tgtEl>
                                      </p:cBhvr>
                                    </p:animEffect>
                                    <p:anim calcmode="lin" valueType="num">
                                      <p:cBhvr>
                                        <p:cTn id="29" dur="1000" fill="hold"/>
                                        <p:tgtEl>
                                          <p:spTgt spid="4102"/>
                                        </p:tgtEl>
                                        <p:attrNameLst>
                                          <p:attrName>ppt_x</p:attrName>
                                        </p:attrNameLst>
                                      </p:cBhvr>
                                      <p:tavLst>
                                        <p:tav tm="0">
                                          <p:val>
                                            <p:strVal val="#ppt_x"/>
                                          </p:val>
                                        </p:tav>
                                        <p:tav tm="100000">
                                          <p:val>
                                            <p:strVal val="#ppt_x"/>
                                          </p:val>
                                        </p:tav>
                                      </p:tavLst>
                                    </p:anim>
                                    <p:anim calcmode="lin" valueType="num">
                                      <p:cBhvr>
                                        <p:cTn id="30"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101"/>
                                        </p:tgtEl>
                                        <p:attrNameLst>
                                          <p:attrName>style.visibility</p:attrName>
                                        </p:attrNameLst>
                                      </p:cBhvr>
                                      <p:to>
                                        <p:strVal val="visible"/>
                                      </p:to>
                                    </p:set>
                                    <p:animEffect transition="in" filter="fade">
                                      <p:cBhvr>
                                        <p:cTn id="35" dur="1000"/>
                                        <p:tgtEl>
                                          <p:spTgt spid="4101"/>
                                        </p:tgtEl>
                                      </p:cBhvr>
                                    </p:animEffect>
                                    <p:anim calcmode="lin" valueType="num">
                                      <p:cBhvr>
                                        <p:cTn id="36" dur="1000" fill="hold"/>
                                        <p:tgtEl>
                                          <p:spTgt spid="4101"/>
                                        </p:tgtEl>
                                        <p:attrNameLst>
                                          <p:attrName>ppt_x</p:attrName>
                                        </p:attrNameLst>
                                      </p:cBhvr>
                                      <p:tavLst>
                                        <p:tav tm="0">
                                          <p:val>
                                            <p:strVal val="#ppt_x"/>
                                          </p:val>
                                        </p:tav>
                                        <p:tav tm="100000">
                                          <p:val>
                                            <p:strVal val="#ppt_x"/>
                                          </p:val>
                                        </p:tav>
                                      </p:tavLst>
                                    </p:anim>
                                    <p:anim calcmode="lin" valueType="num">
                                      <p:cBhvr>
                                        <p:cTn id="37" dur="1000" fill="hold"/>
                                        <p:tgtEl>
                                          <p:spTgt spid="410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77813"/>
            <a:ext cx="8219256" cy="1422995"/>
          </a:xfrm>
          <a:solidFill>
            <a:schemeClr val="accent1">
              <a:lumMod val="40000"/>
              <a:lumOff val="60000"/>
            </a:schemeClr>
          </a:solidFill>
          <a:ln>
            <a:solidFill>
              <a:srgbClr val="C00000"/>
            </a:solidFill>
          </a:ln>
        </p:spPr>
        <p:txBody>
          <a:bodyPr>
            <a:normAutofit fontScale="90000"/>
          </a:bodyPr>
          <a:lstStyle/>
          <a:p>
            <a:pPr lvl="0" algn="ctr">
              <a:spcBef>
                <a:spcPts val="0"/>
              </a:spcBef>
            </a:pPr>
            <a:r>
              <a:rPr lang="uk-UA" sz="5400" b="1" cap="none"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ea typeface="+mn-ea"/>
                <a:cs typeface="Times New Roman" pitchFamily="18" charset="0"/>
              </a:rPr>
              <a:t>День ментального здоров’я</a:t>
            </a:r>
            <a:endParaRPr lang="uk-UA" b="1" cap="none"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endParaRPr>
          </a:p>
        </p:txBody>
      </p:sp>
      <p:pic>
        <p:nvPicPr>
          <p:cNvPr id="4" name="Рисунок 3">
            <a:extLst>
              <a:ext uri="{FF2B5EF4-FFF2-40B4-BE49-F238E27FC236}">
                <a16:creationId xmlns="" xmlns:a16="http://schemas.microsoft.com/office/drawing/2014/main" id="{37A05F8E-7161-4567-8AC7-B2B98C53687F}"/>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07504" y="3688412"/>
            <a:ext cx="2296292" cy="3061722"/>
          </a:xfrm>
          <a:prstGeom prst="rect">
            <a:avLst/>
          </a:prstGeom>
          <a:ln>
            <a:noFill/>
          </a:ln>
          <a:effectLst>
            <a:outerShdw blurRad="292100" dist="139700" dir="2700000" algn="tl" rotWithShape="0">
              <a:srgbClr val="333333">
                <a:alpha val="65000"/>
              </a:srgbClr>
            </a:outerShdw>
          </a:effectLst>
        </p:spPr>
      </p:pic>
      <p:pic>
        <p:nvPicPr>
          <p:cNvPr id="6" name="Рисунок 5">
            <a:extLst>
              <a:ext uri="{FF2B5EF4-FFF2-40B4-BE49-F238E27FC236}">
                <a16:creationId xmlns="" xmlns:a16="http://schemas.microsoft.com/office/drawing/2014/main" id="{A27F77E7-5A10-4188-9996-2DFDF02EAC18}"/>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t="14300" b="18500"/>
          <a:stretch/>
        </p:blipFill>
        <p:spPr>
          <a:xfrm>
            <a:off x="5965298" y="1757365"/>
            <a:ext cx="3071198" cy="2751755"/>
          </a:xfrm>
          <a:prstGeom prst="rect">
            <a:avLst/>
          </a:prstGeom>
          <a:ln>
            <a:noFill/>
          </a:ln>
          <a:effectLst>
            <a:outerShdw blurRad="292100" dist="139700" dir="2700000" algn="tl" rotWithShape="0">
              <a:srgbClr val="333333">
                <a:alpha val="65000"/>
              </a:srgbClr>
            </a:outerShdw>
          </a:effectLst>
        </p:spPr>
      </p:pic>
      <p:pic>
        <p:nvPicPr>
          <p:cNvPr id="9" name="Рисунок 8">
            <a:extLst>
              <a:ext uri="{FF2B5EF4-FFF2-40B4-BE49-F238E27FC236}">
                <a16:creationId xmlns="" xmlns:a16="http://schemas.microsoft.com/office/drawing/2014/main" id="{9CB80BF9-8206-42D1-B774-35B3A47F75B8}"/>
              </a:ext>
            </a:extLst>
          </p:cNvPr>
          <p:cNvPicPr>
            <a:picLocks noChangeAspect="1"/>
          </p:cNvPicPr>
          <p:nvPr/>
        </p:nvPicPr>
        <p:blipFill rotWithShape="1">
          <a:blip r:embed="rId4" cstate="print">
            <a:extLst>
              <a:ext uri="{28A0092B-C50C-407E-A947-70E740481C1C}">
                <a14:useLocalDpi xmlns="" xmlns:a14="http://schemas.microsoft.com/office/drawing/2010/main" val="0"/>
              </a:ext>
            </a:extLst>
          </a:blip>
          <a:srcRect t="32150"/>
          <a:stretch/>
        </p:blipFill>
        <p:spPr>
          <a:xfrm>
            <a:off x="2483768" y="2276872"/>
            <a:ext cx="3384376" cy="3061721"/>
          </a:xfrm>
          <a:prstGeom prst="rect">
            <a:avLst/>
          </a:prstGeom>
          <a:ln>
            <a:noFill/>
          </a:ln>
          <a:effectLst>
            <a:outerShdw blurRad="292100" dist="139700" dir="2700000" algn="tl" rotWithShape="0">
              <a:srgbClr val="333333">
                <a:alpha val="65000"/>
              </a:srgbClr>
            </a:outerShdw>
          </a:effectLst>
        </p:spPr>
      </p:pic>
      <p:sp>
        <p:nvSpPr>
          <p:cNvPr id="15" name="Прямоугольник 10">
            <a:extLst>
              <a:ext uri="{FF2B5EF4-FFF2-40B4-BE49-F238E27FC236}">
                <a16:creationId xmlns="" xmlns:a16="http://schemas.microsoft.com/office/drawing/2014/main" id="{F5459495-2886-443F-B4D2-EBBD25657135}"/>
              </a:ext>
            </a:extLst>
          </p:cNvPr>
          <p:cNvSpPr/>
          <p:nvPr/>
        </p:nvSpPr>
        <p:spPr>
          <a:xfrm>
            <a:off x="4572000" y="5499158"/>
            <a:ext cx="4163821" cy="830997"/>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algn="ctr"/>
            <a:r>
              <a:rPr lang="ru-RU" sz="2400" b="1" dirty="0" err="1">
                <a:ln w="12700">
                  <a:solidFill>
                    <a:schemeClr val="tx2">
                      <a:satMod val="155000"/>
                    </a:schemeClr>
                  </a:solidFill>
                  <a:prstDash val="solid"/>
                </a:ln>
                <a:solidFill>
                  <a:srgbClr val="860000"/>
                </a:solidFill>
                <a:latin typeface="+mj-lt"/>
                <a:cs typeface="Times New Roman" pitchFamily="18" charset="0"/>
              </a:rPr>
              <a:t>Соціальний</a:t>
            </a:r>
            <a:r>
              <a:rPr lang="ru-RU" sz="2400" b="1" dirty="0">
                <a:ln w="12700">
                  <a:solidFill>
                    <a:schemeClr val="tx2">
                      <a:satMod val="155000"/>
                    </a:schemeClr>
                  </a:solidFill>
                  <a:prstDash val="solid"/>
                </a:ln>
                <a:solidFill>
                  <a:srgbClr val="860000"/>
                </a:solidFill>
                <a:latin typeface="+mj-lt"/>
                <a:cs typeface="Times New Roman" pitchFamily="18" charset="0"/>
              </a:rPr>
              <a:t> педагог</a:t>
            </a:r>
          </a:p>
          <a:p>
            <a:pPr algn="ctr"/>
            <a:r>
              <a:rPr lang="ru-RU" sz="2400" b="1" dirty="0" err="1">
                <a:ln w="12700">
                  <a:solidFill>
                    <a:schemeClr val="tx2">
                      <a:satMod val="155000"/>
                    </a:schemeClr>
                  </a:solidFill>
                  <a:prstDash val="solid"/>
                </a:ln>
                <a:solidFill>
                  <a:srgbClr val="860000"/>
                </a:solidFill>
                <a:latin typeface="+mj-lt"/>
                <a:cs typeface="Times New Roman" pitchFamily="18" charset="0"/>
              </a:rPr>
              <a:t>Даниш</a:t>
            </a:r>
            <a:r>
              <a:rPr lang="ru-RU" sz="2400" b="1" dirty="0">
                <a:ln w="12700">
                  <a:solidFill>
                    <a:schemeClr val="tx2">
                      <a:satMod val="155000"/>
                    </a:schemeClr>
                  </a:solidFill>
                  <a:prstDash val="solid"/>
                </a:ln>
                <a:solidFill>
                  <a:srgbClr val="860000"/>
                </a:solidFill>
                <a:latin typeface="+mj-lt"/>
                <a:cs typeface="Times New Roman" pitchFamily="18" charset="0"/>
              </a:rPr>
              <a:t> В. Ю. </a:t>
            </a:r>
          </a:p>
        </p:txBody>
      </p:sp>
    </p:spTree>
    <p:extLst>
      <p:ext uri="{BB962C8B-B14F-4D97-AF65-F5344CB8AC3E}">
        <p14:creationId xmlns="" xmlns:p14="http://schemas.microsoft.com/office/powerpoint/2010/main" val="633183182"/>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404663"/>
            <a:ext cx="8363272" cy="1016149"/>
          </a:xfrm>
        </p:spPr>
        <p:txBody>
          <a:bodyPr>
            <a:normAutofit/>
          </a:bodyPr>
          <a:lstStyle/>
          <a:p>
            <a:r>
              <a:rPr lang="ru-RU" sz="1600" b="1" cap="none" dirty="0">
                <a:ln w="1905"/>
                <a:gradFill>
                  <a:gsLst>
                    <a:gs pos="0">
                      <a:srgbClr val="C17529">
                        <a:shade val="20000"/>
                        <a:satMod val="200000"/>
                      </a:srgbClr>
                    </a:gs>
                    <a:gs pos="78000">
                      <a:srgbClr val="C17529">
                        <a:tint val="90000"/>
                        <a:shade val="89000"/>
                        <a:satMod val="220000"/>
                      </a:srgbClr>
                    </a:gs>
                    <a:gs pos="100000">
                      <a:srgbClr val="C17529">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endParaRPr lang="uk-UA" dirty="0"/>
          </a:p>
        </p:txBody>
      </p:sp>
      <p:sp>
        <p:nvSpPr>
          <p:cNvPr id="6" name="Прямоугольник 5"/>
          <p:cNvSpPr/>
          <p:nvPr/>
        </p:nvSpPr>
        <p:spPr>
          <a:xfrm>
            <a:off x="179512" y="332656"/>
            <a:ext cx="8640960" cy="2308324"/>
          </a:xfrm>
          <a:prstGeom prst="rect">
            <a:avLst/>
          </a:prstGeom>
          <a:solidFill>
            <a:schemeClr val="accent1">
              <a:lumMod val="40000"/>
              <a:lumOff val="60000"/>
            </a:schemeClr>
          </a:solidFill>
          <a:ln>
            <a:solidFill>
              <a:srgbClr val="C00000"/>
            </a:solidFill>
          </a:ln>
        </p:spPr>
        <p:txBody>
          <a:bodyPr wrap="square">
            <a:spAutoFit/>
          </a:bodyPr>
          <a:lstStyle/>
          <a:p>
            <a:pPr algn="ct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Times New Roman" pitchFamily="18" charset="0"/>
                <a:ea typeface="+mj-ea"/>
                <a:cs typeface="Times New Roman" pitchFamily="18" charset="0"/>
              </a:rPr>
              <a:t>Міжнародний</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Times New Roman" pitchFamily="18" charset="0"/>
                <a:ea typeface="+mj-ea"/>
                <a:cs typeface="Times New Roman" pitchFamily="18" charset="0"/>
              </a:rPr>
              <a:t> урок </a:t>
            </a: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Times New Roman" pitchFamily="18" charset="0"/>
                <a:ea typeface="+mj-ea"/>
                <a:cs typeface="Times New Roman" pitchFamily="18" charset="0"/>
              </a:rPr>
              <a:t>доброти</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Times New Roman" pitchFamily="18" charset="0"/>
                <a:ea typeface="+mj-ea"/>
                <a:cs typeface="Times New Roman" pitchFamily="18" charset="0"/>
              </a:rPr>
              <a:t> «</a:t>
            </a: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Times New Roman" pitchFamily="18" charset="0"/>
                <a:ea typeface="+mj-ea"/>
                <a:cs typeface="Times New Roman" pitchFamily="18" charset="0"/>
              </a:rPr>
              <a:t>Гуманне</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Times New Roman" pitchFamily="18" charset="0"/>
                <a:ea typeface="+mj-ea"/>
                <a:cs typeface="Times New Roman" pitchFamily="18" charset="0"/>
              </a:rPr>
              <a:t> та </a:t>
            </a: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Times New Roman" pitchFamily="18" charset="0"/>
                <a:ea typeface="+mj-ea"/>
                <a:cs typeface="Times New Roman" pitchFamily="18" charset="0"/>
              </a:rPr>
              <a:t>відповідальне</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Times New Roman" pitchFamily="18" charset="0"/>
                <a:ea typeface="+mj-ea"/>
                <a:cs typeface="Times New Roman" pitchFamily="18" charset="0"/>
              </a:rPr>
              <a:t> </a:t>
            </a: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Times New Roman" pitchFamily="18" charset="0"/>
                <a:ea typeface="+mj-ea"/>
                <a:cs typeface="Times New Roman" pitchFamily="18" charset="0"/>
              </a:rPr>
              <a:t>ставлення</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Times New Roman" pitchFamily="18" charset="0"/>
                <a:ea typeface="+mj-ea"/>
                <a:cs typeface="Times New Roman" pitchFamily="18" charset="0"/>
              </a:rPr>
              <a:t> до </a:t>
            </a: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Times New Roman" pitchFamily="18" charset="0"/>
                <a:ea typeface="+mj-ea"/>
                <a:cs typeface="Times New Roman" pitchFamily="18" charset="0"/>
              </a:rPr>
              <a:t>тварин</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Times New Roman" pitchFamily="18" charset="0"/>
                <a:ea typeface="+mj-ea"/>
                <a:cs typeface="Times New Roman" pitchFamily="18" charset="0"/>
              </a:rPr>
              <a:t>»</a:t>
            </a:r>
            <a:endParaRPr lang="uk-UA" sz="16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endParaRPr>
          </a:p>
        </p:txBody>
      </p:sp>
      <p:pic>
        <p:nvPicPr>
          <p:cNvPr id="7171"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679586" y="3426633"/>
            <a:ext cx="4316067" cy="22694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51520" y="2852936"/>
            <a:ext cx="4316067" cy="22694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Прямоугольник 10">
            <a:extLst>
              <a:ext uri="{FF2B5EF4-FFF2-40B4-BE49-F238E27FC236}">
                <a16:creationId xmlns="" xmlns:a16="http://schemas.microsoft.com/office/drawing/2014/main" id="{245136A0-3624-4261-B052-83006390AD43}"/>
              </a:ext>
            </a:extLst>
          </p:cNvPr>
          <p:cNvSpPr/>
          <p:nvPr/>
        </p:nvSpPr>
        <p:spPr>
          <a:xfrm>
            <a:off x="291213" y="5608754"/>
            <a:ext cx="4163821" cy="830997"/>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algn="ctr"/>
            <a:r>
              <a:rPr lang="ru-RU" sz="2400" b="1" dirty="0">
                <a:ln w="12700">
                  <a:solidFill>
                    <a:schemeClr val="tx2">
                      <a:satMod val="155000"/>
                    </a:schemeClr>
                  </a:solidFill>
                  <a:prstDash val="solid"/>
                </a:ln>
                <a:solidFill>
                  <a:srgbClr val="860000"/>
                </a:solidFill>
                <a:latin typeface="+mj-lt"/>
                <a:cs typeface="Times New Roman" pitchFamily="18" charset="0"/>
              </a:rPr>
              <a:t>Педагог – </a:t>
            </a:r>
            <a:r>
              <a:rPr lang="ru-RU" sz="2400" b="1" dirty="0" err="1">
                <a:ln w="12700">
                  <a:solidFill>
                    <a:schemeClr val="tx2">
                      <a:satMod val="155000"/>
                    </a:schemeClr>
                  </a:solidFill>
                  <a:prstDash val="solid"/>
                </a:ln>
                <a:solidFill>
                  <a:srgbClr val="860000"/>
                </a:solidFill>
                <a:latin typeface="+mj-lt"/>
                <a:cs typeface="Times New Roman" pitchFamily="18" charset="0"/>
              </a:rPr>
              <a:t>організатор</a:t>
            </a:r>
            <a:r>
              <a:rPr lang="ru-RU" sz="2400" b="1" dirty="0">
                <a:ln w="12700">
                  <a:solidFill>
                    <a:schemeClr val="tx2">
                      <a:satMod val="155000"/>
                    </a:schemeClr>
                  </a:solidFill>
                  <a:prstDash val="solid"/>
                </a:ln>
                <a:solidFill>
                  <a:srgbClr val="860000"/>
                </a:solidFill>
                <a:latin typeface="+mj-lt"/>
                <a:cs typeface="Times New Roman" pitchFamily="18" charset="0"/>
              </a:rPr>
              <a:t> </a:t>
            </a:r>
          </a:p>
          <a:p>
            <a:pPr algn="ctr"/>
            <a:r>
              <a:rPr lang="ru-RU" sz="2400" b="1" dirty="0" err="1">
                <a:ln w="12700">
                  <a:solidFill>
                    <a:schemeClr val="tx2">
                      <a:satMod val="155000"/>
                    </a:schemeClr>
                  </a:solidFill>
                  <a:prstDash val="solid"/>
                </a:ln>
                <a:solidFill>
                  <a:srgbClr val="860000"/>
                </a:solidFill>
                <a:latin typeface="+mj-lt"/>
                <a:cs typeface="Times New Roman" pitchFamily="18" charset="0"/>
              </a:rPr>
              <a:t>Друляк</a:t>
            </a:r>
            <a:r>
              <a:rPr lang="ru-RU" sz="2400" b="1" dirty="0">
                <a:ln w="12700">
                  <a:solidFill>
                    <a:schemeClr val="tx2">
                      <a:satMod val="155000"/>
                    </a:schemeClr>
                  </a:solidFill>
                  <a:prstDash val="solid"/>
                </a:ln>
                <a:solidFill>
                  <a:srgbClr val="860000"/>
                </a:solidFill>
                <a:latin typeface="+mj-lt"/>
                <a:cs typeface="Times New Roman" pitchFamily="18" charset="0"/>
              </a:rPr>
              <a:t> Н. М. </a:t>
            </a:r>
          </a:p>
        </p:txBody>
      </p:sp>
    </p:spTree>
    <p:extLst>
      <p:ext uri="{BB962C8B-B14F-4D97-AF65-F5344CB8AC3E}">
        <p14:creationId xmlns="" xmlns:p14="http://schemas.microsoft.com/office/powerpoint/2010/main" val="3726377743"/>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171"/>
                                        </p:tgtEl>
                                        <p:attrNameLst>
                                          <p:attrName>style.visibility</p:attrName>
                                        </p:attrNameLst>
                                      </p:cBhvr>
                                      <p:to>
                                        <p:strVal val="visible"/>
                                      </p:to>
                                    </p:set>
                                    <p:animEffect transition="in" filter="fade">
                                      <p:cBhvr>
                                        <p:cTn id="14" dur="1000"/>
                                        <p:tgtEl>
                                          <p:spTgt spid="7171"/>
                                        </p:tgtEl>
                                      </p:cBhvr>
                                    </p:animEffect>
                                    <p:anim calcmode="lin" valueType="num">
                                      <p:cBhvr>
                                        <p:cTn id="15" dur="1000" fill="hold"/>
                                        <p:tgtEl>
                                          <p:spTgt spid="7171"/>
                                        </p:tgtEl>
                                        <p:attrNameLst>
                                          <p:attrName>ppt_x</p:attrName>
                                        </p:attrNameLst>
                                      </p:cBhvr>
                                      <p:tavLst>
                                        <p:tav tm="0">
                                          <p:val>
                                            <p:strVal val="#ppt_x"/>
                                          </p:val>
                                        </p:tav>
                                        <p:tav tm="100000">
                                          <p:val>
                                            <p:strVal val="#ppt_x"/>
                                          </p:val>
                                        </p:tav>
                                      </p:tavLst>
                                    </p:anim>
                                    <p:anim calcmode="lin" valueType="num">
                                      <p:cBhvr>
                                        <p:cTn id="16" dur="1000" fill="hold"/>
                                        <p:tgtEl>
                                          <p:spTgt spid="71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404663"/>
            <a:ext cx="8363272" cy="1016149"/>
          </a:xfrm>
        </p:spPr>
        <p:txBody>
          <a:bodyPr>
            <a:normAutofit/>
          </a:bodyPr>
          <a:lstStyle/>
          <a:p>
            <a:r>
              <a:rPr lang="ru-RU" sz="1600" b="1" cap="none" dirty="0">
                <a:ln w="1905"/>
                <a:gradFill>
                  <a:gsLst>
                    <a:gs pos="0">
                      <a:srgbClr val="C17529">
                        <a:shade val="20000"/>
                        <a:satMod val="200000"/>
                      </a:srgbClr>
                    </a:gs>
                    <a:gs pos="78000">
                      <a:srgbClr val="C17529">
                        <a:tint val="90000"/>
                        <a:shade val="89000"/>
                        <a:satMod val="220000"/>
                      </a:srgbClr>
                    </a:gs>
                    <a:gs pos="100000">
                      <a:srgbClr val="C17529">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endParaRPr lang="uk-UA" dirty="0"/>
          </a:p>
        </p:txBody>
      </p:sp>
      <p:sp>
        <p:nvSpPr>
          <p:cNvPr id="6" name="Прямоугольник 5"/>
          <p:cNvSpPr/>
          <p:nvPr/>
        </p:nvSpPr>
        <p:spPr>
          <a:xfrm>
            <a:off x="179512" y="332656"/>
            <a:ext cx="8640960" cy="1569660"/>
          </a:xfrm>
          <a:prstGeom prst="rect">
            <a:avLst/>
          </a:prstGeom>
          <a:solidFill>
            <a:schemeClr val="accent1">
              <a:lumMod val="40000"/>
              <a:lumOff val="60000"/>
            </a:schemeClr>
          </a:solidFill>
          <a:ln>
            <a:solidFill>
              <a:srgbClr val="C00000"/>
            </a:solidFill>
          </a:ln>
        </p:spPr>
        <p:txBody>
          <a:bodyPr wrap="square">
            <a:spAutoFit/>
          </a:bodyPr>
          <a:lstStyle/>
          <a:p>
            <a:pPr algn="ct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Times New Roman" pitchFamily="18" charset="0"/>
                <a:ea typeface="+mj-ea"/>
                <a:cs typeface="Times New Roman" pitchFamily="18" charset="0"/>
              </a:rPr>
              <a:t>Челендж</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Times New Roman" pitchFamily="18" charset="0"/>
                <a:ea typeface="+mj-ea"/>
                <a:cs typeface="Times New Roman" pitchFamily="18" charset="0"/>
              </a:rPr>
              <a:t> </a:t>
            </a:r>
          </a:p>
          <a:p>
            <a:pPr algn="ct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Times New Roman" pitchFamily="18" charset="0"/>
                <a:ea typeface="+mj-ea"/>
                <a:cs typeface="Times New Roman" pitchFamily="18" charset="0"/>
              </a:rPr>
              <a:t>«</a:t>
            </a: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Times New Roman" pitchFamily="18" charset="0"/>
                <a:ea typeface="+mj-ea"/>
                <a:cs typeface="Times New Roman" pitchFamily="18" charset="0"/>
              </a:rPr>
              <a:t>Наші</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Times New Roman" pitchFamily="18" charset="0"/>
                <a:ea typeface="+mj-ea"/>
                <a:cs typeface="Times New Roman" pitchFamily="18" charset="0"/>
              </a:rPr>
              <a:t> </a:t>
            </a: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Times New Roman" pitchFamily="18" charset="0"/>
                <a:ea typeface="+mj-ea"/>
                <a:cs typeface="Times New Roman" pitchFamily="18" charset="0"/>
              </a:rPr>
              <a:t>пухнасті</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Times New Roman" pitchFamily="18" charset="0"/>
                <a:ea typeface="+mj-ea"/>
                <a:cs typeface="Times New Roman" pitchFamily="18" charset="0"/>
              </a:rPr>
              <a:t> </a:t>
            </a: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Times New Roman" pitchFamily="18" charset="0"/>
                <a:ea typeface="+mj-ea"/>
                <a:cs typeface="Times New Roman" pitchFamily="18" charset="0"/>
              </a:rPr>
              <a:t>звірі</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Times New Roman" pitchFamily="18" charset="0"/>
                <a:ea typeface="+mj-ea"/>
                <a:cs typeface="Times New Roman" pitchFamily="18" charset="0"/>
              </a:rPr>
              <a:t>»</a:t>
            </a:r>
            <a:endParaRPr lang="uk-UA" sz="16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endParaRPr>
          </a:p>
        </p:txBody>
      </p:sp>
      <p:sp>
        <p:nvSpPr>
          <p:cNvPr id="4" name="Прямоугольник 10">
            <a:extLst>
              <a:ext uri="{FF2B5EF4-FFF2-40B4-BE49-F238E27FC236}">
                <a16:creationId xmlns="" xmlns:a16="http://schemas.microsoft.com/office/drawing/2014/main" id="{930E7DA8-A931-4798-B3A2-D73CC099F1FC}"/>
              </a:ext>
            </a:extLst>
          </p:cNvPr>
          <p:cNvSpPr/>
          <p:nvPr/>
        </p:nvSpPr>
        <p:spPr>
          <a:xfrm>
            <a:off x="4968154" y="6006842"/>
            <a:ext cx="4163821" cy="830997"/>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algn="ctr"/>
            <a:r>
              <a:rPr lang="ru-RU" sz="2400" b="1" dirty="0">
                <a:ln w="12700">
                  <a:solidFill>
                    <a:schemeClr val="tx2">
                      <a:satMod val="155000"/>
                    </a:schemeClr>
                  </a:solidFill>
                  <a:prstDash val="solid"/>
                </a:ln>
                <a:solidFill>
                  <a:srgbClr val="860000"/>
                </a:solidFill>
                <a:latin typeface="+mj-lt"/>
                <a:cs typeface="Times New Roman" pitchFamily="18" charset="0"/>
              </a:rPr>
              <a:t>Педагог – </a:t>
            </a:r>
            <a:r>
              <a:rPr lang="ru-RU" sz="2400" b="1" dirty="0" err="1">
                <a:ln w="12700">
                  <a:solidFill>
                    <a:schemeClr val="tx2">
                      <a:satMod val="155000"/>
                    </a:schemeClr>
                  </a:solidFill>
                  <a:prstDash val="solid"/>
                </a:ln>
                <a:solidFill>
                  <a:srgbClr val="860000"/>
                </a:solidFill>
                <a:latin typeface="+mj-lt"/>
                <a:cs typeface="Times New Roman" pitchFamily="18" charset="0"/>
              </a:rPr>
              <a:t>організатор</a:t>
            </a:r>
            <a:r>
              <a:rPr lang="ru-RU" sz="2400" b="1" dirty="0">
                <a:ln w="12700">
                  <a:solidFill>
                    <a:schemeClr val="tx2">
                      <a:satMod val="155000"/>
                    </a:schemeClr>
                  </a:solidFill>
                  <a:prstDash val="solid"/>
                </a:ln>
                <a:solidFill>
                  <a:srgbClr val="860000"/>
                </a:solidFill>
                <a:latin typeface="+mj-lt"/>
                <a:cs typeface="Times New Roman" pitchFamily="18" charset="0"/>
              </a:rPr>
              <a:t> </a:t>
            </a:r>
          </a:p>
          <a:p>
            <a:pPr algn="ctr"/>
            <a:r>
              <a:rPr lang="ru-RU" sz="2400" b="1" dirty="0" err="1">
                <a:ln w="12700">
                  <a:solidFill>
                    <a:schemeClr val="tx2">
                      <a:satMod val="155000"/>
                    </a:schemeClr>
                  </a:solidFill>
                  <a:prstDash val="solid"/>
                </a:ln>
                <a:solidFill>
                  <a:srgbClr val="860000"/>
                </a:solidFill>
                <a:latin typeface="+mj-lt"/>
                <a:cs typeface="Times New Roman" pitchFamily="18" charset="0"/>
              </a:rPr>
              <a:t>Друляк</a:t>
            </a:r>
            <a:r>
              <a:rPr lang="ru-RU" sz="2400" b="1" dirty="0">
                <a:ln w="12700">
                  <a:solidFill>
                    <a:schemeClr val="tx2">
                      <a:satMod val="155000"/>
                    </a:schemeClr>
                  </a:solidFill>
                  <a:prstDash val="solid"/>
                </a:ln>
                <a:solidFill>
                  <a:srgbClr val="860000"/>
                </a:solidFill>
                <a:latin typeface="+mj-lt"/>
                <a:cs typeface="Times New Roman" pitchFamily="18" charset="0"/>
              </a:rPr>
              <a:t> Н. М. </a:t>
            </a:r>
          </a:p>
        </p:txBody>
      </p:sp>
      <p:pic>
        <p:nvPicPr>
          <p:cNvPr id="5" name="Рисунок 4">
            <a:extLst>
              <a:ext uri="{FF2B5EF4-FFF2-40B4-BE49-F238E27FC236}">
                <a16:creationId xmlns="" xmlns:a16="http://schemas.microsoft.com/office/drawing/2014/main" id="{C284EAB6-4531-4CE6-BE85-C10A3BE58F0C}"/>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554422" y="1896227"/>
            <a:ext cx="1907704" cy="2543605"/>
          </a:xfrm>
          <a:prstGeom prst="rect">
            <a:avLst/>
          </a:prstGeom>
          <a:ln>
            <a:noFill/>
          </a:ln>
          <a:effectLst>
            <a:softEdge rad="112500"/>
          </a:effectLst>
        </p:spPr>
      </p:pic>
      <p:pic>
        <p:nvPicPr>
          <p:cNvPr id="8" name="Рисунок 7">
            <a:extLst>
              <a:ext uri="{FF2B5EF4-FFF2-40B4-BE49-F238E27FC236}">
                <a16:creationId xmlns="" xmlns:a16="http://schemas.microsoft.com/office/drawing/2014/main" id="{2D8D4521-9118-45C5-A992-612DA6357438}"/>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229851" y="2190933"/>
            <a:ext cx="2041504" cy="2390782"/>
          </a:xfrm>
          <a:prstGeom prst="rect">
            <a:avLst/>
          </a:prstGeom>
          <a:ln>
            <a:noFill/>
          </a:ln>
          <a:effectLst>
            <a:softEdge rad="112500"/>
          </a:effectLst>
        </p:spPr>
      </p:pic>
      <p:pic>
        <p:nvPicPr>
          <p:cNvPr id="10" name="Рисунок 9">
            <a:extLst>
              <a:ext uri="{FF2B5EF4-FFF2-40B4-BE49-F238E27FC236}">
                <a16:creationId xmlns="" xmlns:a16="http://schemas.microsoft.com/office/drawing/2014/main" id="{9850CB8C-1C10-4BB6-9715-E2333A60426E}"/>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050065" y="1902316"/>
            <a:ext cx="2093935" cy="2791914"/>
          </a:xfrm>
          <a:prstGeom prst="rect">
            <a:avLst/>
          </a:prstGeom>
          <a:ln>
            <a:noFill/>
          </a:ln>
          <a:effectLst>
            <a:softEdge rad="112500"/>
          </a:effectLst>
        </p:spPr>
      </p:pic>
      <p:pic>
        <p:nvPicPr>
          <p:cNvPr id="12" name="Рисунок 11">
            <a:extLst>
              <a:ext uri="{FF2B5EF4-FFF2-40B4-BE49-F238E27FC236}">
                <a16:creationId xmlns="" xmlns:a16="http://schemas.microsoft.com/office/drawing/2014/main" id="{2C8DC6CB-BE52-485B-8856-ED5E48DF257F}"/>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0" y="1903512"/>
            <a:ext cx="2093039" cy="2790718"/>
          </a:xfrm>
          <a:prstGeom prst="rect">
            <a:avLst/>
          </a:prstGeom>
          <a:ln>
            <a:noFill/>
          </a:ln>
          <a:effectLst>
            <a:softEdge rad="112500"/>
          </a:effectLst>
        </p:spPr>
      </p:pic>
      <p:pic>
        <p:nvPicPr>
          <p:cNvPr id="14" name="Рисунок 13">
            <a:extLst>
              <a:ext uri="{FF2B5EF4-FFF2-40B4-BE49-F238E27FC236}">
                <a16:creationId xmlns="" xmlns:a16="http://schemas.microsoft.com/office/drawing/2014/main" id="{39F304B8-043C-4C77-A9EB-67449489478D}"/>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933989" y="2297822"/>
            <a:ext cx="1907704" cy="2543605"/>
          </a:xfrm>
          <a:prstGeom prst="rect">
            <a:avLst/>
          </a:prstGeom>
          <a:ln>
            <a:noFill/>
          </a:ln>
          <a:effectLst>
            <a:softEdge rad="112500"/>
          </a:effectLst>
        </p:spPr>
      </p:pic>
      <p:pic>
        <p:nvPicPr>
          <p:cNvPr id="16" name="Рисунок 15">
            <a:extLst>
              <a:ext uri="{FF2B5EF4-FFF2-40B4-BE49-F238E27FC236}">
                <a16:creationId xmlns="" xmlns:a16="http://schemas.microsoft.com/office/drawing/2014/main" id="{9F01FB7A-470A-4241-BA96-7DB95DD8AF63}"/>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666582" y="4325325"/>
            <a:ext cx="1907703" cy="2543604"/>
          </a:xfrm>
          <a:prstGeom prst="rect">
            <a:avLst/>
          </a:prstGeom>
          <a:ln>
            <a:noFill/>
          </a:ln>
          <a:effectLst>
            <a:softEdge rad="112500"/>
          </a:effectLst>
        </p:spPr>
      </p:pic>
      <p:pic>
        <p:nvPicPr>
          <p:cNvPr id="18" name="Рисунок 17">
            <a:extLst>
              <a:ext uri="{FF2B5EF4-FFF2-40B4-BE49-F238E27FC236}">
                <a16:creationId xmlns="" xmlns:a16="http://schemas.microsoft.com/office/drawing/2014/main" id="{FEAB71C2-DE64-4688-B0A1-768FC3DE821D}"/>
              </a:ext>
            </a:extLst>
          </p:cNvPr>
          <p:cNvPicPr>
            <a:picLocks noChangeAspect="1"/>
          </p:cNvPicPr>
          <p:nvPr/>
        </p:nvPicPr>
        <p:blipFill rotWithShape="1">
          <a:blip r:embed="rId8" cstate="print">
            <a:extLst>
              <a:ext uri="{28A0092B-C50C-407E-A947-70E740481C1C}">
                <a14:useLocalDpi xmlns="" xmlns:a14="http://schemas.microsoft.com/office/drawing/2010/main" val="0"/>
              </a:ext>
            </a:extLst>
          </a:blip>
          <a:srcRect t="9051" r="8001" b="12411"/>
          <a:stretch/>
        </p:blipFill>
        <p:spPr>
          <a:xfrm>
            <a:off x="6421311" y="3901416"/>
            <a:ext cx="1337403" cy="2174699"/>
          </a:xfrm>
          <a:prstGeom prst="rect">
            <a:avLst/>
          </a:prstGeom>
          <a:ln>
            <a:noFill/>
          </a:ln>
          <a:effectLst>
            <a:softEdge rad="112500"/>
          </a:effectLst>
        </p:spPr>
      </p:pic>
      <p:pic>
        <p:nvPicPr>
          <p:cNvPr id="20" name="Рисунок 19">
            <a:extLst>
              <a:ext uri="{FF2B5EF4-FFF2-40B4-BE49-F238E27FC236}">
                <a16:creationId xmlns="" xmlns:a16="http://schemas.microsoft.com/office/drawing/2014/main" id="{F31CF354-1E82-493C-89D3-BDD8414E0C2A}"/>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3628708" y="4346913"/>
            <a:ext cx="2087897" cy="15659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3088307820"/>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 xmlns:a16="http://schemas.microsoft.com/office/drawing/2014/main" id="{E524E01D-3810-4EDC-A492-686B9A3B6C75}"/>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444208" y="2276872"/>
            <a:ext cx="2247714" cy="299695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8436" name="Picture 4">
            <a:extLst>
              <a:ext uri="{FF2B5EF4-FFF2-40B4-BE49-F238E27FC236}">
                <a16:creationId xmlns="" xmlns:a16="http://schemas.microsoft.com/office/drawing/2014/main" id="{DB5094EF-C4D1-4CA2-8C79-A26594CB17AB}"/>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790181" y="1930524"/>
            <a:ext cx="2427734" cy="299695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8438" name="Picture 6">
            <a:extLst>
              <a:ext uri="{FF2B5EF4-FFF2-40B4-BE49-F238E27FC236}">
                <a16:creationId xmlns="" xmlns:a16="http://schemas.microsoft.com/office/drawing/2014/main" id="{6DA83EEC-5B88-49D3-99BB-F48E7ACFC48F}"/>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03279" y="2492896"/>
            <a:ext cx="3360609" cy="4050477"/>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6" name="Прямоугольник 10">
            <a:extLst>
              <a:ext uri="{FF2B5EF4-FFF2-40B4-BE49-F238E27FC236}">
                <a16:creationId xmlns="" xmlns:a16="http://schemas.microsoft.com/office/drawing/2014/main" id="{4FC7ED95-6F8A-4FCC-9D09-76BC2B45BF98}"/>
              </a:ext>
            </a:extLst>
          </p:cNvPr>
          <p:cNvSpPr/>
          <p:nvPr/>
        </p:nvSpPr>
        <p:spPr>
          <a:xfrm>
            <a:off x="179512" y="184755"/>
            <a:ext cx="8784976" cy="1569660"/>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algn="ctr"/>
            <a:r>
              <a:rPr lang="uk-UA"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Урок – квест </a:t>
            </a:r>
          </a:p>
          <a:p>
            <a:pPr algn="ctr"/>
            <a:r>
              <a:rPr lang="uk-UA"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«Хліб усьому голова»</a:t>
            </a:r>
            <a:endPar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endParaRPr>
          </a:p>
        </p:txBody>
      </p:sp>
      <p:sp>
        <p:nvSpPr>
          <p:cNvPr id="8" name="Прямоугольник 10">
            <a:extLst>
              <a:ext uri="{FF2B5EF4-FFF2-40B4-BE49-F238E27FC236}">
                <a16:creationId xmlns="" xmlns:a16="http://schemas.microsoft.com/office/drawing/2014/main" id="{B955BED9-FD33-4D25-B81E-F33B1E6719E0}"/>
              </a:ext>
            </a:extLst>
          </p:cNvPr>
          <p:cNvSpPr/>
          <p:nvPr/>
        </p:nvSpPr>
        <p:spPr>
          <a:xfrm>
            <a:off x="4218281" y="5382483"/>
            <a:ext cx="4163821" cy="1200329"/>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algn="ctr"/>
            <a:r>
              <a:rPr lang="ru-RU" sz="2400" b="1" dirty="0" err="1">
                <a:ln w="12700">
                  <a:solidFill>
                    <a:schemeClr val="tx2">
                      <a:satMod val="155000"/>
                    </a:schemeClr>
                  </a:solidFill>
                  <a:prstDash val="solid"/>
                </a:ln>
                <a:solidFill>
                  <a:srgbClr val="860000"/>
                </a:solidFill>
                <a:latin typeface="+mj-lt"/>
                <a:cs typeface="Times New Roman" pitchFamily="18" charset="0"/>
              </a:rPr>
              <a:t>Соціальний</a:t>
            </a:r>
            <a:r>
              <a:rPr lang="ru-RU" sz="2400" b="1" dirty="0">
                <a:ln w="12700">
                  <a:solidFill>
                    <a:schemeClr val="tx2">
                      <a:satMod val="155000"/>
                    </a:schemeClr>
                  </a:solidFill>
                  <a:prstDash val="solid"/>
                </a:ln>
                <a:solidFill>
                  <a:srgbClr val="860000"/>
                </a:solidFill>
                <a:latin typeface="+mj-lt"/>
                <a:cs typeface="Times New Roman" pitchFamily="18" charset="0"/>
              </a:rPr>
              <a:t> педагог</a:t>
            </a:r>
          </a:p>
          <a:p>
            <a:pPr algn="ctr"/>
            <a:r>
              <a:rPr lang="ru-RU" sz="2400" b="1" dirty="0" err="1">
                <a:ln w="12700">
                  <a:solidFill>
                    <a:schemeClr val="tx2">
                      <a:satMod val="155000"/>
                    </a:schemeClr>
                  </a:solidFill>
                  <a:prstDash val="solid"/>
                </a:ln>
                <a:solidFill>
                  <a:srgbClr val="860000"/>
                </a:solidFill>
                <a:latin typeface="+mj-lt"/>
                <a:cs typeface="Times New Roman" pitchFamily="18" charset="0"/>
              </a:rPr>
              <a:t>Даниш</a:t>
            </a:r>
            <a:r>
              <a:rPr lang="ru-RU" sz="2400" b="1" dirty="0">
                <a:ln w="12700">
                  <a:solidFill>
                    <a:schemeClr val="tx2">
                      <a:satMod val="155000"/>
                    </a:schemeClr>
                  </a:solidFill>
                  <a:prstDash val="solid"/>
                </a:ln>
                <a:solidFill>
                  <a:srgbClr val="860000"/>
                </a:solidFill>
                <a:latin typeface="+mj-lt"/>
                <a:cs typeface="Times New Roman" pitchFamily="18" charset="0"/>
              </a:rPr>
              <a:t> В.Ю. </a:t>
            </a:r>
          </a:p>
          <a:p>
            <a:pPr algn="ctr"/>
            <a:r>
              <a:rPr lang="ru-RU" sz="2400" b="1" dirty="0">
                <a:ln w="12700">
                  <a:solidFill>
                    <a:schemeClr val="tx2">
                      <a:satMod val="155000"/>
                    </a:schemeClr>
                  </a:solidFill>
                  <a:prstDash val="solid"/>
                </a:ln>
                <a:solidFill>
                  <a:srgbClr val="860000"/>
                </a:solidFill>
                <a:latin typeface="+mj-lt"/>
                <a:cs typeface="Times New Roman" pitchFamily="18" charset="0"/>
              </a:rPr>
              <a:t>6 – А </a:t>
            </a:r>
            <a:r>
              <a:rPr lang="ru-RU" sz="2400" b="1" dirty="0" err="1">
                <a:ln w="12700">
                  <a:solidFill>
                    <a:schemeClr val="tx2">
                      <a:satMod val="155000"/>
                    </a:schemeClr>
                  </a:solidFill>
                  <a:prstDash val="solid"/>
                </a:ln>
                <a:solidFill>
                  <a:srgbClr val="860000"/>
                </a:solidFill>
                <a:latin typeface="+mj-lt"/>
                <a:cs typeface="Times New Roman" pitchFamily="18" charset="0"/>
              </a:rPr>
              <a:t>клас</a:t>
            </a:r>
            <a:r>
              <a:rPr lang="ru-RU" sz="2400" b="1" dirty="0">
                <a:ln w="12700">
                  <a:solidFill>
                    <a:schemeClr val="tx2">
                      <a:satMod val="155000"/>
                    </a:schemeClr>
                  </a:solidFill>
                  <a:prstDash val="solid"/>
                </a:ln>
                <a:solidFill>
                  <a:srgbClr val="860000"/>
                </a:solidFill>
                <a:latin typeface="+mj-lt"/>
                <a:cs typeface="Times New Roman" pitchFamily="18" charset="0"/>
              </a:rPr>
              <a:t> </a:t>
            </a:r>
          </a:p>
        </p:txBody>
      </p:sp>
    </p:spTree>
    <p:extLst>
      <p:ext uri="{BB962C8B-B14F-4D97-AF65-F5344CB8AC3E}">
        <p14:creationId xmlns="" xmlns:p14="http://schemas.microsoft.com/office/powerpoint/2010/main" val="3434763006"/>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438"/>
                                        </p:tgtEl>
                                        <p:attrNameLst>
                                          <p:attrName>style.visibility</p:attrName>
                                        </p:attrNameLst>
                                      </p:cBhvr>
                                      <p:to>
                                        <p:strVal val="visible"/>
                                      </p:to>
                                    </p:set>
                                    <p:animEffect transition="in" filter="fade">
                                      <p:cBhvr>
                                        <p:cTn id="7" dur="1000"/>
                                        <p:tgtEl>
                                          <p:spTgt spid="18438"/>
                                        </p:tgtEl>
                                      </p:cBhvr>
                                    </p:animEffect>
                                    <p:anim calcmode="lin" valueType="num">
                                      <p:cBhvr>
                                        <p:cTn id="8" dur="1000" fill="hold"/>
                                        <p:tgtEl>
                                          <p:spTgt spid="18438"/>
                                        </p:tgtEl>
                                        <p:attrNameLst>
                                          <p:attrName>ppt_x</p:attrName>
                                        </p:attrNameLst>
                                      </p:cBhvr>
                                      <p:tavLst>
                                        <p:tav tm="0">
                                          <p:val>
                                            <p:strVal val="#ppt_x"/>
                                          </p:val>
                                        </p:tav>
                                        <p:tav tm="100000">
                                          <p:val>
                                            <p:strVal val="#ppt_x"/>
                                          </p:val>
                                        </p:tav>
                                      </p:tavLst>
                                    </p:anim>
                                    <p:anim calcmode="lin" valueType="num">
                                      <p:cBhvr>
                                        <p:cTn id="9" dur="1000" fill="hold"/>
                                        <p:tgtEl>
                                          <p:spTgt spid="184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436"/>
                                        </p:tgtEl>
                                        <p:attrNameLst>
                                          <p:attrName>style.visibility</p:attrName>
                                        </p:attrNameLst>
                                      </p:cBhvr>
                                      <p:to>
                                        <p:strVal val="visible"/>
                                      </p:to>
                                    </p:set>
                                    <p:animEffect transition="in" filter="fade">
                                      <p:cBhvr>
                                        <p:cTn id="14" dur="1000"/>
                                        <p:tgtEl>
                                          <p:spTgt spid="18436"/>
                                        </p:tgtEl>
                                      </p:cBhvr>
                                    </p:animEffect>
                                    <p:anim calcmode="lin" valueType="num">
                                      <p:cBhvr>
                                        <p:cTn id="15" dur="1000" fill="hold"/>
                                        <p:tgtEl>
                                          <p:spTgt spid="18436"/>
                                        </p:tgtEl>
                                        <p:attrNameLst>
                                          <p:attrName>ppt_x</p:attrName>
                                        </p:attrNameLst>
                                      </p:cBhvr>
                                      <p:tavLst>
                                        <p:tav tm="0">
                                          <p:val>
                                            <p:strVal val="#ppt_x"/>
                                          </p:val>
                                        </p:tav>
                                        <p:tav tm="100000">
                                          <p:val>
                                            <p:strVal val="#ppt_x"/>
                                          </p:val>
                                        </p:tav>
                                      </p:tavLst>
                                    </p:anim>
                                    <p:anim calcmode="lin" valueType="num">
                                      <p:cBhvr>
                                        <p:cTn id="16" dur="1000" fill="hold"/>
                                        <p:tgtEl>
                                          <p:spTgt spid="184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434"/>
                                        </p:tgtEl>
                                        <p:attrNameLst>
                                          <p:attrName>style.visibility</p:attrName>
                                        </p:attrNameLst>
                                      </p:cBhvr>
                                      <p:to>
                                        <p:strVal val="visible"/>
                                      </p:to>
                                    </p:set>
                                    <p:animEffect transition="in" filter="fade">
                                      <p:cBhvr>
                                        <p:cTn id="21" dur="1000"/>
                                        <p:tgtEl>
                                          <p:spTgt spid="18434"/>
                                        </p:tgtEl>
                                      </p:cBhvr>
                                    </p:animEffect>
                                    <p:anim calcmode="lin" valueType="num">
                                      <p:cBhvr>
                                        <p:cTn id="22" dur="1000" fill="hold"/>
                                        <p:tgtEl>
                                          <p:spTgt spid="18434"/>
                                        </p:tgtEl>
                                        <p:attrNameLst>
                                          <p:attrName>ppt_x</p:attrName>
                                        </p:attrNameLst>
                                      </p:cBhvr>
                                      <p:tavLst>
                                        <p:tav tm="0">
                                          <p:val>
                                            <p:strVal val="#ppt_x"/>
                                          </p:val>
                                        </p:tav>
                                        <p:tav tm="100000">
                                          <p:val>
                                            <p:strVal val="#ppt_x"/>
                                          </p:val>
                                        </p:tav>
                                      </p:tavLst>
                                    </p:anim>
                                    <p:anim calcmode="lin" valueType="num">
                                      <p:cBhvr>
                                        <p:cTn id="23" dur="1000" fill="hold"/>
                                        <p:tgtEl>
                                          <p:spTgt spid="184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486242" y="120252"/>
            <a:ext cx="8208912" cy="2585323"/>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algn="ctr" fontAlgn="base"/>
            <a:r>
              <a:rPr lang="ru-RU" sz="54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79 </a:t>
            </a:r>
            <a:r>
              <a:rPr lang="ru-RU" sz="54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річниця</a:t>
            </a:r>
            <a:r>
              <a:rPr lang="ru-RU" sz="54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 </a:t>
            </a:r>
            <a:r>
              <a:rPr lang="ru-RU" sz="54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визволення</a:t>
            </a:r>
            <a:r>
              <a:rPr lang="ru-RU" sz="54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 села </a:t>
            </a:r>
            <a:r>
              <a:rPr lang="ru-RU" sz="54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Костилівка</a:t>
            </a:r>
            <a:r>
              <a:rPr lang="ru-RU" sz="54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 </a:t>
            </a:r>
            <a:r>
              <a:rPr lang="ru-RU" sz="54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від</a:t>
            </a:r>
            <a:r>
              <a:rPr lang="ru-RU" sz="54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 </a:t>
            </a:r>
            <a:r>
              <a:rPr lang="ru-RU" sz="54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фашистів</a:t>
            </a:r>
            <a:endParaRPr lang="ru-RU" sz="54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endParaRPr>
          </a:p>
        </p:txBody>
      </p:sp>
      <p:sp>
        <p:nvSpPr>
          <p:cNvPr id="2" name="AutoShape 2" descr="https://costulivsca.shcola.com.ua/wp-content/uploads/2023/11/IMG_5813-562x800.jpeg"/>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988078" y="3044311"/>
            <a:ext cx="2934406" cy="2388158"/>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8293" t="1" b="-4751"/>
          <a:stretch/>
        </p:blipFill>
        <p:spPr bwMode="auto">
          <a:xfrm>
            <a:off x="307975" y="2810516"/>
            <a:ext cx="2374404" cy="2468135"/>
          </a:xfrm>
          <a:prstGeom prst="rect">
            <a:avLst/>
          </a:prstGeom>
          <a:ln>
            <a:noFill/>
          </a:ln>
          <a:effectLst>
            <a:outerShdw blurRad="292100" dist="139700" dir="2700000" algn="tl" rotWithShape="0">
              <a:srgbClr val="333333">
                <a:alpha val="65000"/>
              </a:srgbClr>
            </a:outerShdw>
          </a:effectLst>
        </p:spPr>
      </p:pic>
      <p:pic>
        <p:nvPicPr>
          <p:cNvPr id="1028"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228184" y="3317811"/>
            <a:ext cx="2736305" cy="2195289"/>
          </a:xfrm>
          <a:prstGeom prst="rect">
            <a:avLst/>
          </a:prstGeom>
          <a:ln>
            <a:noFill/>
          </a:ln>
          <a:effectLst>
            <a:outerShdw blurRad="292100" dist="139700" dir="2700000" algn="tl" rotWithShape="0">
              <a:srgbClr val="333333">
                <a:alpha val="65000"/>
              </a:srgbClr>
            </a:outerShdw>
          </a:effectLst>
        </p:spPr>
      </p:pic>
      <p:sp>
        <p:nvSpPr>
          <p:cNvPr id="7" name="Прямоугольник 10">
            <a:extLst>
              <a:ext uri="{FF2B5EF4-FFF2-40B4-BE49-F238E27FC236}">
                <a16:creationId xmlns="" xmlns:a16="http://schemas.microsoft.com/office/drawing/2014/main" id="{DC66429D-EF01-4765-8C00-BC38969A2466}"/>
              </a:ext>
            </a:extLst>
          </p:cNvPr>
          <p:cNvSpPr/>
          <p:nvPr/>
        </p:nvSpPr>
        <p:spPr>
          <a:xfrm>
            <a:off x="547572" y="5627895"/>
            <a:ext cx="5920209" cy="954107"/>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algn="ctr"/>
            <a:r>
              <a:rPr lang="ru-RU" sz="2800" b="1" dirty="0" err="1">
                <a:ln w="12700">
                  <a:solidFill>
                    <a:schemeClr val="tx2">
                      <a:satMod val="155000"/>
                    </a:schemeClr>
                  </a:solidFill>
                  <a:prstDash val="solid"/>
                </a:ln>
                <a:solidFill>
                  <a:srgbClr val="860000"/>
                </a:solidFill>
                <a:latin typeface="+mj-lt"/>
                <a:cs typeface="Times New Roman" pitchFamily="18" charset="0"/>
              </a:rPr>
              <a:t>Вчитель</a:t>
            </a:r>
            <a:r>
              <a:rPr lang="ru-RU" sz="2800" b="1" dirty="0">
                <a:ln w="12700">
                  <a:solidFill>
                    <a:schemeClr val="tx2">
                      <a:satMod val="155000"/>
                    </a:schemeClr>
                  </a:solidFill>
                  <a:prstDash val="solid"/>
                </a:ln>
                <a:solidFill>
                  <a:srgbClr val="860000"/>
                </a:solidFill>
                <a:latin typeface="+mj-lt"/>
                <a:cs typeface="Times New Roman" pitchFamily="18" charset="0"/>
              </a:rPr>
              <a:t> і</a:t>
            </a:r>
            <a:r>
              <a:rPr lang="uk-UA" sz="2800" b="1" dirty="0" err="1">
                <a:ln w="12700">
                  <a:solidFill>
                    <a:schemeClr val="tx2">
                      <a:satMod val="155000"/>
                    </a:schemeClr>
                  </a:solidFill>
                  <a:prstDash val="solid"/>
                </a:ln>
                <a:solidFill>
                  <a:srgbClr val="860000"/>
                </a:solidFill>
                <a:latin typeface="+mj-lt"/>
                <a:cs typeface="Times New Roman" pitchFamily="18" charset="0"/>
              </a:rPr>
              <a:t>сторії</a:t>
            </a:r>
            <a:r>
              <a:rPr lang="uk-UA" sz="2800" b="1" dirty="0">
                <a:ln w="12700">
                  <a:solidFill>
                    <a:schemeClr val="tx2">
                      <a:satMod val="155000"/>
                    </a:schemeClr>
                  </a:solidFill>
                  <a:prstDash val="solid"/>
                </a:ln>
                <a:solidFill>
                  <a:srgbClr val="860000"/>
                </a:solidFill>
                <a:latin typeface="+mj-lt"/>
                <a:cs typeface="Times New Roman" pitchFamily="18" charset="0"/>
              </a:rPr>
              <a:t> України </a:t>
            </a:r>
          </a:p>
          <a:p>
            <a:pPr algn="ctr"/>
            <a:r>
              <a:rPr lang="ru-RU" sz="2800" b="1" dirty="0" err="1">
                <a:ln w="12700">
                  <a:solidFill>
                    <a:schemeClr val="tx2">
                      <a:satMod val="155000"/>
                    </a:schemeClr>
                  </a:solidFill>
                  <a:prstDash val="solid"/>
                </a:ln>
                <a:solidFill>
                  <a:srgbClr val="860000"/>
                </a:solidFill>
                <a:latin typeface="+mj-lt"/>
                <a:cs typeface="Times New Roman" pitchFamily="18" charset="0"/>
              </a:rPr>
              <a:t>Савляк</a:t>
            </a:r>
            <a:r>
              <a:rPr lang="ru-RU" sz="2800" b="1" dirty="0">
                <a:ln w="12700">
                  <a:solidFill>
                    <a:schemeClr val="tx2">
                      <a:satMod val="155000"/>
                    </a:schemeClr>
                  </a:solidFill>
                  <a:prstDash val="solid"/>
                </a:ln>
                <a:solidFill>
                  <a:srgbClr val="860000"/>
                </a:solidFill>
                <a:latin typeface="+mj-lt"/>
                <a:cs typeface="Times New Roman" pitchFamily="18" charset="0"/>
              </a:rPr>
              <a:t>  В.В. </a:t>
            </a:r>
          </a:p>
        </p:txBody>
      </p:sp>
    </p:spTree>
    <p:extLst>
      <p:ext uri="{BB962C8B-B14F-4D97-AF65-F5344CB8AC3E}">
        <p14:creationId xmlns="" xmlns:p14="http://schemas.microsoft.com/office/powerpoint/2010/main" val="4101409511"/>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1000"/>
                                        <p:tgtEl>
                                          <p:spTgt spid="1028"/>
                                        </p:tgtEl>
                                      </p:cBhvr>
                                    </p:animEffect>
                                    <p:anim calcmode="lin" valueType="num">
                                      <p:cBhvr>
                                        <p:cTn id="22" dur="1000" fill="hold"/>
                                        <p:tgtEl>
                                          <p:spTgt spid="1028"/>
                                        </p:tgtEl>
                                        <p:attrNameLst>
                                          <p:attrName>ppt_x</p:attrName>
                                        </p:attrNameLst>
                                      </p:cBhvr>
                                      <p:tavLst>
                                        <p:tav tm="0">
                                          <p:val>
                                            <p:strVal val="#ppt_x"/>
                                          </p:val>
                                        </p:tav>
                                        <p:tav tm="100000">
                                          <p:val>
                                            <p:strVal val="#ppt_x"/>
                                          </p:val>
                                        </p:tav>
                                      </p:tavLst>
                                    </p:anim>
                                    <p:anim calcmode="lin" valueType="num">
                                      <p:cBhvr>
                                        <p:cTn id="23"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320847" y="610910"/>
            <a:ext cx="4336033" cy="5509200"/>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algn="ctr"/>
            <a:r>
              <a:rPr lang="ru-RU" sz="44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Times New Roman" pitchFamily="18" charset="0"/>
                <a:cs typeface="Times New Roman" pitchFamily="18" charset="0"/>
              </a:rPr>
              <a:t>В рамках </a:t>
            </a:r>
            <a:r>
              <a:rPr lang="ru-RU" sz="44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Times New Roman" pitchFamily="18" charset="0"/>
                <a:cs typeface="Times New Roman" pitchFamily="18" charset="0"/>
              </a:rPr>
              <a:t>акції</a:t>
            </a:r>
            <a:r>
              <a:rPr lang="ru-RU" sz="44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ru-RU" sz="44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Times New Roman" pitchFamily="18" charset="0"/>
                <a:cs typeface="Times New Roman" pitchFamily="18" charset="0"/>
              </a:rPr>
              <a:t>Промінь</a:t>
            </a:r>
            <a:r>
              <a:rPr lang="ru-RU" sz="44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ru-RU" sz="44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Times New Roman" pitchFamily="18" charset="0"/>
                <a:cs typeface="Times New Roman" pitchFamily="18" charset="0"/>
              </a:rPr>
              <a:t>допомоги</a:t>
            </a:r>
            <a:r>
              <a:rPr lang="ru-RU" sz="44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Times New Roman" pitchFamily="18" charset="0"/>
                <a:cs typeface="Times New Roman" pitchFamily="18" charset="0"/>
              </a:rPr>
              <a:t>: стань волонтером» на </a:t>
            </a:r>
            <a:r>
              <a:rPr lang="ru-RU" sz="44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Times New Roman" pitchFamily="18" charset="0"/>
                <a:cs typeface="Times New Roman" pitchFamily="18" charset="0"/>
              </a:rPr>
              <a:t>підтримку</a:t>
            </a:r>
            <a:r>
              <a:rPr lang="ru-RU" sz="44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ru-RU" sz="44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Times New Roman" pitchFamily="18" charset="0"/>
                <a:cs typeface="Times New Roman" pitchFamily="18" charset="0"/>
              </a:rPr>
              <a:t>захисників</a:t>
            </a:r>
            <a:r>
              <a:rPr lang="ru-RU" sz="44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Times New Roman" pitchFamily="18" charset="0"/>
                <a:cs typeface="Times New Roman" pitchFamily="18" charset="0"/>
              </a:rPr>
              <a:t> та </a:t>
            </a:r>
            <a:r>
              <a:rPr lang="ru-RU" sz="44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Times New Roman" pitchFamily="18" charset="0"/>
                <a:cs typeface="Times New Roman" pitchFamily="18" charset="0"/>
              </a:rPr>
              <a:t>захисниць</a:t>
            </a:r>
            <a:r>
              <a:rPr lang="ru-RU" sz="44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ru-RU" sz="44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Times New Roman" pitchFamily="18" charset="0"/>
                <a:cs typeface="Times New Roman" pitchFamily="18" charset="0"/>
              </a:rPr>
              <a:t>України</a:t>
            </a:r>
            <a:endParaRPr lang="ru-RU" sz="44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
        <p:nvSpPr>
          <p:cNvPr id="2" name="AutoShape 2" descr="https://costulivsca.shcola.com.ua/wp-content/uploads/2023/11/IMG_5813-562x800.jpeg"/>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4099"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909258" y="135843"/>
            <a:ext cx="4098736" cy="5797232"/>
          </a:xfrm>
          <a:prstGeom prst="rect">
            <a:avLst/>
          </a:prstGeom>
          <a:ln>
            <a:noFill/>
          </a:ln>
          <a:effectLst>
            <a:outerShdw blurRad="292100" dist="139700" dir="2700000" algn="tl" rotWithShape="0">
              <a:srgbClr val="333333">
                <a:alpha val="65000"/>
              </a:srgbClr>
            </a:outerShdw>
          </a:effectLst>
        </p:spPr>
      </p:pic>
      <p:sp>
        <p:nvSpPr>
          <p:cNvPr id="5" name="Прямоугольник 10">
            <a:extLst>
              <a:ext uri="{FF2B5EF4-FFF2-40B4-BE49-F238E27FC236}">
                <a16:creationId xmlns="" xmlns:a16="http://schemas.microsoft.com/office/drawing/2014/main" id="{EBF23F34-1DB8-46D5-B037-481AC0C05D85}"/>
              </a:ext>
            </a:extLst>
          </p:cNvPr>
          <p:cNvSpPr/>
          <p:nvPr/>
        </p:nvSpPr>
        <p:spPr>
          <a:xfrm>
            <a:off x="4968154" y="6006842"/>
            <a:ext cx="4163821" cy="830997"/>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algn="ctr"/>
            <a:r>
              <a:rPr lang="ru-RU" sz="2400" b="1" dirty="0">
                <a:ln w="12700">
                  <a:solidFill>
                    <a:schemeClr val="tx2">
                      <a:satMod val="155000"/>
                    </a:schemeClr>
                  </a:solidFill>
                  <a:prstDash val="solid"/>
                </a:ln>
                <a:solidFill>
                  <a:srgbClr val="860000"/>
                </a:solidFill>
                <a:latin typeface="+mj-lt"/>
                <a:cs typeface="Times New Roman" pitchFamily="18" charset="0"/>
              </a:rPr>
              <a:t>Педагог – </a:t>
            </a:r>
            <a:r>
              <a:rPr lang="ru-RU" sz="2400" b="1" dirty="0" err="1">
                <a:ln w="12700">
                  <a:solidFill>
                    <a:schemeClr val="tx2">
                      <a:satMod val="155000"/>
                    </a:schemeClr>
                  </a:solidFill>
                  <a:prstDash val="solid"/>
                </a:ln>
                <a:solidFill>
                  <a:srgbClr val="860000"/>
                </a:solidFill>
                <a:latin typeface="+mj-lt"/>
                <a:cs typeface="Times New Roman" pitchFamily="18" charset="0"/>
              </a:rPr>
              <a:t>організатор</a:t>
            </a:r>
            <a:r>
              <a:rPr lang="ru-RU" sz="2400" b="1" dirty="0">
                <a:ln w="12700">
                  <a:solidFill>
                    <a:schemeClr val="tx2">
                      <a:satMod val="155000"/>
                    </a:schemeClr>
                  </a:solidFill>
                  <a:prstDash val="solid"/>
                </a:ln>
                <a:solidFill>
                  <a:srgbClr val="860000"/>
                </a:solidFill>
                <a:latin typeface="+mj-lt"/>
                <a:cs typeface="Times New Roman" pitchFamily="18" charset="0"/>
              </a:rPr>
              <a:t> </a:t>
            </a:r>
          </a:p>
          <a:p>
            <a:pPr algn="ctr"/>
            <a:r>
              <a:rPr lang="ru-RU" sz="2400" b="1" dirty="0" err="1">
                <a:ln w="12700">
                  <a:solidFill>
                    <a:schemeClr val="tx2">
                      <a:satMod val="155000"/>
                    </a:schemeClr>
                  </a:solidFill>
                  <a:prstDash val="solid"/>
                </a:ln>
                <a:solidFill>
                  <a:srgbClr val="860000"/>
                </a:solidFill>
                <a:latin typeface="+mj-lt"/>
                <a:cs typeface="Times New Roman" pitchFamily="18" charset="0"/>
              </a:rPr>
              <a:t>Друляк</a:t>
            </a:r>
            <a:r>
              <a:rPr lang="ru-RU" sz="2400" b="1" dirty="0">
                <a:ln w="12700">
                  <a:solidFill>
                    <a:schemeClr val="tx2">
                      <a:satMod val="155000"/>
                    </a:schemeClr>
                  </a:solidFill>
                  <a:prstDash val="solid"/>
                </a:ln>
                <a:solidFill>
                  <a:srgbClr val="860000"/>
                </a:solidFill>
                <a:latin typeface="+mj-lt"/>
                <a:cs typeface="Times New Roman" pitchFamily="18" charset="0"/>
              </a:rPr>
              <a:t> Н. М. </a:t>
            </a:r>
          </a:p>
        </p:txBody>
      </p:sp>
    </p:spTree>
    <p:extLst>
      <p:ext uri="{BB962C8B-B14F-4D97-AF65-F5344CB8AC3E}">
        <p14:creationId xmlns="" xmlns:p14="http://schemas.microsoft.com/office/powerpoint/2010/main" val="3005872223"/>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1000"/>
                                        <p:tgtEl>
                                          <p:spTgt spid="4099"/>
                                        </p:tgtEl>
                                      </p:cBhvr>
                                    </p:animEffect>
                                    <p:anim calcmode="lin" valueType="num">
                                      <p:cBhvr>
                                        <p:cTn id="8" dur="1000" fill="hold"/>
                                        <p:tgtEl>
                                          <p:spTgt spid="4099"/>
                                        </p:tgtEl>
                                        <p:attrNameLst>
                                          <p:attrName>ppt_x</p:attrName>
                                        </p:attrNameLst>
                                      </p:cBhvr>
                                      <p:tavLst>
                                        <p:tav tm="0">
                                          <p:val>
                                            <p:strVal val="#ppt_x"/>
                                          </p:val>
                                        </p:tav>
                                        <p:tav tm="100000">
                                          <p:val>
                                            <p:strVal val="#ppt_x"/>
                                          </p:val>
                                        </p:tav>
                                      </p:tavLst>
                                    </p:anim>
                                    <p:anim calcmode="lin" valueType="num">
                                      <p:cBhvr>
                                        <p:cTn id="9" dur="1000" fill="hold"/>
                                        <p:tgtEl>
                                          <p:spTgt spid="40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404663"/>
            <a:ext cx="8363272" cy="1016149"/>
          </a:xfrm>
        </p:spPr>
        <p:txBody>
          <a:bodyPr>
            <a:normAutofit/>
          </a:bodyPr>
          <a:lstStyle/>
          <a:p>
            <a:r>
              <a:rPr lang="ru-RU" sz="1600" b="1" cap="none" dirty="0">
                <a:ln w="1905"/>
                <a:gradFill>
                  <a:gsLst>
                    <a:gs pos="0">
                      <a:srgbClr val="C17529">
                        <a:shade val="20000"/>
                        <a:satMod val="200000"/>
                      </a:srgbClr>
                    </a:gs>
                    <a:gs pos="78000">
                      <a:srgbClr val="C17529">
                        <a:tint val="90000"/>
                        <a:shade val="89000"/>
                        <a:satMod val="220000"/>
                      </a:srgbClr>
                    </a:gs>
                    <a:gs pos="100000">
                      <a:srgbClr val="C17529">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endParaRPr lang="uk-UA" dirty="0"/>
          </a:p>
        </p:txBody>
      </p:sp>
      <p:sp>
        <p:nvSpPr>
          <p:cNvPr id="6" name="Прямоугольник 5"/>
          <p:cNvSpPr/>
          <p:nvPr/>
        </p:nvSpPr>
        <p:spPr>
          <a:xfrm>
            <a:off x="323528" y="332656"/>
            <a:ext cx="8640960" cy="2308324"/>
          </a:xfrm>
          <a:prstGeom prst="rect">
            <a:avLst/>
          </a:prstGeom>
          <a:solidFill>
            <a:schemeClr val="accent1">
              <a:lumMod val="40000"/>
              <a:lumOff val="60000"/>
            </a:schemeClr>
          </a:solidFill>
          <a:ln>
            <a:solidFill>
              <a:srgbClr val="C00000"/>
            </a:solidFill>
          </a:ln>
        </p:spPr>
        <p:txBody>
          <a:bodyPr wrap="square">
            <a:spAutoFit/>
          </a:bodyPr>
          <a:lstStyle/>
          <a:p>
            <a:pPr algn="ct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ea typeface="+mj-ea"/>
                <a:cs typeface="Times New Roman" pitchFamily="18" charset="0"/>
              </a:rPr>
              <a:t>Відкрита</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ea typeface="+mj-ea"/>
                <a:cs typeface="Times New Roman" pitchFamily="18" charset="0"/>
              </a:rPr>
              <a:t> </a:t>
            </a: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ea typeface="+mj-ea"/>
                <a:cs typeface="Times New Roman" pitchFamily="18" charset="0"/>
              </a:rPr>
              <a:t>виховна</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ea typeface="+mj-ea"/>
                <a:cs typeface="Times New Roman" pitchFamily="18" charset="0"/>
              </a:rPr>
              <a:t> година на тему </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rPr>
              <a:t>” День </a:t>
            </a: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rPr>
              <a:t>української</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rPr>
              <a:t> </a:t>
            </a: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rPr>
              <a:t>писемності</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rPr>
              <a:t> та </a:t>
            </a: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rPr>
              <a:t>мови</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rPr>
              <a:t>”</a:t>
            </a:r>
            <a:endParaRPr lang="uk-UA"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endParaRPr>
          </a:p>
        </p:txBody>
      </p:sp>
      <p:sp>
        <p:nvSpPr>
          <p:cNvPr id="3" name="AutoShape 2" descr="https://costulivsca.shcola.com.ua/wp-content/uploads/2023/11/IMG_5799-603x800.jpeg"/>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6147" name="Picture 3"/>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28280" b="25557"/>
          <a:stretch/>
        </p:blipFill>
        <p:spPr bwMode="auto">
          <a:xfrm>
            <a:off x="242488" y="3505932"/>
            <a:ext cx="2289352" cy="3100807"/>
          </a:xfrm>
          <a:prstGeom prst="rect">
            <a:avLst/>
          </a:prstGeom>
          <a:ln>
            <a:noFill/>
          </a:ln>
          <a:effectLst>
            <a:outerShdw blurRad="292100" dist="139700" dir="2700000" algn="tl" rotWithShape="0">
              <a:srgbClr val="333333">
                <a:alpha val="65000"/>
              </a:srgbClr>
            </a:outerShdw>
          </a:effectLst>
        </p:spPr>
      </p:pic>
      <p:pic>
        <p:nvPicPr>
          <p:cNvPr id="6148"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630835" y="4018969"/>
            <a:ext cx="3185388" cy="2074731"/>
          </a:xfrm>
          <a:prstGeom prst="rect">
            <a:avLst/>
          </a:prstGeom>
          <a:ln>
            <a:noFill/>
          </a:ln>
          <a:effectLst>
            <a:outerShdw blurRad="292100" dist="139700" dir="2700000" algn="tl" rotWithShape="0">
              <a:srgbClr val="333333">
                <a:alpha val="65000"/>
              </a:srgbClr>
            </a:outerShdw>
          </a:effectLst>
        </p:spPr>
      </p:pic>
      <p:pic>
        <p:nvPicPr>
          <p:cNvPr id="6149" name="Picture 5"/>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12404" t="30301"/>
          <a:stretch/>
        </p:blipFill>
        <p:spPr bwMode="auto">
          <a:xfrm>
            <a:off x="5915219" y="2813298"/>
            <a:ext cx="3081023" cy="1872987"/>
          </a:xfrm>
          <a:prstGeom prst="rect">
            <a:avLst/>
          </a:prstGeom>
          <a:ln>
            <a:noFill/>
          </a:ln>
          <a:effectLst>
            <a:outerShdw blurRad="292100" dist="139700" dir="2700000" algn="tl" rotWithShape="0">
              <a:srgbClr val="333333">
                <a:alpha val="65000"/>
              </a:srgbClr>
            </a:outerShdw>
          </a:effectLst>
        </p:spPr>
      </p:pic>
      <p:sp>
        <p:nvSpPr>
          <p:cNvPr id="10" name="Прямоугольник 10">
            <a:extLst>
              <a:ext uri="{FF2B5EF4-FFF2-40B4-BE49-F238E27FC236}">
                <a16:creationId xmlns="" xmlns:a16="http://schemas.microsoft.com/office/drawing/2014/main" id="{782996C5-3B8F-4285-969C-9075A803B251}"/>
              </a:ext>
            </a:extLst>
          </p:cNvPr>
          <p:cNvSpPr/>
          <p:nvPr/>
        </p:nvSpPr>
        <p:spPr>
          <a:xfrm>
            <a:off x="5915218" y="5325015"/>
            <a:ext cx="3185388" cy="1200329"/>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2400" b="1" dirty="0" err="1">
                <a:ln w="12700">
                  <a:solidFill>
                    <a:srgbClr val="4E3B30">
                      <a:satMod val="155000"/>
                    </a:srgbClr>
                  </a:solidFill>
                  <a:prstDash val="solid"/>
                </a:ln>
                <a:solidFill>
                  <a:srgbClr val="860000"/>
                </a:solidFill>
                <a:latin typeface="Franklin Gothic Medium"/>
                <a:cs typeface="Times New Roman" pitchFamily="18" charset="0"/>
              </a:rPr>
              <a:t>Класний</a:t>
            </a:r>
            <a:r>
              <a:rPr lang="ru-RU" sz="2400" b="1" dirty="0">
                <a:ln w="12700">
                  <a:solidFill>
                    <a:srgbClr val="4E3B30">
                      <a:satMod val="155000"/>
                    </a:srgbClr>
                  </a:solidFill>
                  <a:prstDash val="solid"/>
                </a:ln>
                <a:solidFill>
                  <a:srgbClr val="860000"/>
                </a:solidFill>
                <a:latin typeface="Franklin Gothic Medium"/>
                <a:cs typeface="Times New Roman" pitchFamily="18" charset="0"/>
              </a:rPr>
              <a:t> </a:t>
            </a:r>
            <a:r>
              <a:rPr lang="ru-RU" sz="2400" b="1" dirty="0" err="1">
                <a:ln w="12700">
                  <a:solidFill>
                    <a:srgbClr val="4E3B30">
                      <a:satMod val="155000"/>
                    </a:srgbClr>
                  </a:solidFill>
                  <a:prstDash val="solid"/>
                </a:ln>
                <a:solidFill>
                  <a:srgbClr val="860000"/>
                </a:solidFill>
                <a:latin typeface="Franklin Gothic Medium"/>
                <a:cs typeface="Times New Roman" pitchFamily="18" charset="0"/>
              </a:rPr>
              <a:t>керівник</a:t>
            </a:r>
            <a:r>
              <a:rPr lang="ru-RU" sz="2400" b="1" dirty="0">
                <a:ln w="12700">
                  <a:solidFill>
                    <a:srgbClr val="4E3B30">
                      <a:satMod val="155000"/>
                    </a:srgbClr>
                  </a:solidFill>
                  <a:prstDash val="solid"/>
                </a:ln>
                <a:solidFill>
                  <a:srgbClr val="860000"/>
                </a:solidFill>
                <a:latin typeface="Franklin Gothic Medium"/>
                <a:cs typeface="Times New Roman"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2400" b="1" dirty="0">
                <a:ln w="12700">
                  <a:solidFill>
                    <a:srgbClr val="4E3B30">
                      <a:satMod val="155000"/>
                    </a:srgbClr>
                  </a:solidFill>
                  <a:prstDash val="solid"/>
                </a:ln>
                <a:solidFill>
                  <a:srgbClr val="860000"/>
                </a:solidFill>
                <a:latin typeface="Franklin Gothic Medium"/>
                <a:cs typeface="Times New Roman" pitchFamily="18" charset="0"/>
              </a:rPr>
              <a:t>11 –А </a:t>
            </a:r>
            <a:r>
              <a:rPr lang="ru-RU" sz="2400" b="1" dirty="0" err="1">
                <a:ln w="12700">
                  <a:solidFill>
                    <a:srgbClr val="4E3B30">
                      <a:satMod val="155000"/>
                    </a:srgbClr>
                  </a:solidFill>
                  <a:prstDash val="solid"/>
                </a:ln>
                <a:solidFill>
                  <a:srgbClr val="860000"/>
                </a:solidFill>
                <a:latin typeface="Franklin Gothic Medium"/>
                <a:cs typeface="Times New Roman" pitchFamily="18" charset="0"/>
              </a:rPr>
              <a:t>класу</a:t>
            </a:r>
            <a:endParaRPr lang="ru-RU" sz="2400" b="1" dirty="0">
              <a:ln w="12700">
                <a:solidFill>
                  <a:srgbClr val="4E3B30">
                    <a:satMod val="155000"/>
                  </a:srgbClr>
                </a:solidFill>
                <a:prstDash val="solid"/>
              </a:ln>
              <a:solidFill>
                <a:srgbClr val="860000"/>
              </a:solidFill>
              <a:latin typeface="Franklin Gothic Medium"/>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ru-RU" sz="2400" b="1" dirty="0">
                <a:ln w="12700">
                  <a:solidFill>
                    <a:srgbClr val="4E3B30">
                      <a:satMod val="155000"/>
                    </a:srgbClr>
                  </a:solidFill>
                  <a:prstDash val="solid"/>
                </a:ln>
                <a:solidFill>
                  <a:srgbClr val="860000"/>
                </a:solidFill>
                <a:latin typeface="Franklin Gothic Medium"/>
                <a:cs typeface="Times New Roman" pitchFamily="18" charset="0"/>
              </a:rPr>
              <a:t> </a:t>
            </a:r>
            <a:r>
              <a:rPr kumimoji="0" lang="ru-RU" sz="2400" b="1" i="0" u="none" strike="noStrike" kern="1200" cap="none" spc="0" normalizeH="0" baseline="0" noProof="0" dirty="0">
                <a:ln w="12700">
                  <a:solidFill>
                    <a:srgbClr val="4E3B30">
                      <a:satMod val="155000"/>
                    </a:srgbClr>
                  </a:solidFill>
                  <a:prstDash val="solid"/>
                </a:ln>
                <a:solidFill>
                  <a:srgbClr val="860000"/>
                </a:solidFill>
                <a:effectLst/>
                <a:uLnTx/>
                <a:uFillTx/>
                <a:latin typeface="Franklin Gothic Medium"/>
                <a:ea typeface="+mn-ea"/>
                <a:cs typeface="Times New Roman" pitchFamily="18" charset="0"/>
              </a:rPr>
              <a:t>Сидора В.Д. </a:t>
            </a:r>
          </a:p>
        </p:txBody>
      </p:sp>
    </p:spTree>
    <p:extLst>
      <p:ext uri="{BB962C8B-B14F-4D97-AF65-F5344CB8AC3E}">
        <p14:creationId xmlns="" xmlns:p14="http://schemas.microsoft.com/office/powerpoint/2010/main" val="3837554333"/>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1000"/>
                                        <p:tgtEl>
                                          <p:spTgt spid="6147"/>
                                        </p:tgtEl>
                                      </p:cBhvr>
                                    </p:animEffect>
                                    <p:anim calcmode="lin" valueType="num">
                                      <p:cBhvr>
                                        <p:cTn id="8" dur="1000" fill="hold"/>
                                        <p:tgtEl>
                                          <p:spTgt spid="6147"/>
                                        </p:tgtEl>
                                        <p:attrNameLst>
                                          <p:attrName>ppt_x</p:attrName>
                                        </p:attrNameLst>
                                      </p:cBhvr>
                                      <p:tavLst>
                                        <p:tav tm="0">
                                          <p:val>
                                            <p:strVal val="#ppt_x"/>
                                          </p:val>
                                        </p:tav>
                                        <p:tav tm="100000">
                                          <p:val>
                                            <p:strVal val="#ppt_x"/>
                                          </p:val>
                                        </p:tav>
                                      </p:tavLst>
                                    </p:anim>
                                    <p:anim calcmode="lin" valueType="num">
                                      <p:cBhvr>
                                        <p:cTn id="9"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8"/>
                                        </p:tgtEl>
                                        <p:attrNameLst>
                                          <p:attrName>style.visibility</p:attrName>
                                        </p:attrNameLst>
                                      </p:cBhvr>
                                      <p:to>
                                        <p:strVal val="visible"/>
                                      </p:to>
                                    </p:set>
                                    <p:animEffect transition="in" filter="fade">
                                      <p:cBhvr>
                                        <p:cTn id="14" dur="1000"/>
                                        <p:tgtEl>
                                          <p:spTgt spid="6148"/>
                                        </p:tgtEl>
                                      </p:cBhvr>
                                    </p:animEffect>
                                    <p:anim calcmode="lin" valueType="num">
                                      <p:cBhvr>
                                        <p:cTn id="15" dur="1000" fill="hold"/>
                                        <p:tgtEl>
                                          <p:spTgt spid="6148"/>
                                        </p:tgtEl>
                                        <p:attrNameLst>
                                          <p:attrName>ppt_x</p:attrName>
                                        </p:attrNameLst>
                                      </p:cBhvr>
                                      <p:tavLst>
                                        <p:tav tm="0">
                                          <p:val>
                                            <p:strVal val="#ppt_x"/>
                                          </p:val>
                                        </p:tav>
                                        <p:tav tm="100000">
                                          <p:val>
                                            <p:strVal val="#ppt_x"/>
                                          </p:val>
                                        </p:tav>
                                      </p:tavLst>
                                    </p:anim>
                                    <p:anim calcmode="lin" valueType="num">
                                      <p:cBhvr>
                                        <p:cTn id="16"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49"/>
                                        </p:tgtEl>
                                        <p:attrNameLst>
                                          <p:attrName>style.visibility</p:attrName>
                                        </p:attrNameLst>
                                      </p:cBhvr>
                                      <p:to>
                                        <p:strVal val="visible"/>
                                      </p:to>
                                    </p:set>
                                    <p:animEffect transition="in" filter="fade">
                                      <p:cBhvr>
                                        <p:cTn id="21" dur="1000"/>
                                        <p:tgtEl>
                                          <p:spTgt spid="6149"/>
                                        </p:tgtEl>
                                      </p:cBhvr>
                                    </p:animEffect>
                                    <p:anim calcmode="lin" valueType="num">
                                      <p:cBhvr>
                                        <p:cTn id="22" dur="1000" fill="hold"/>
                                        <p:tgtEl>
                                          <p:spTgt spid="6149"/>
                                        </p:tgtEl>
                                        <p:attrNameLst>
                                          <p:attrName>ppt_x</p:attrName>
                                        </p:attrNameLst>
                                      </p:cBhvr>
                                      <p:tavLst>
                                        <p:tav tm="0">
                                          <p:val>
                                            <p:strVal val="#ppt_x"/>
                                          </p:val>
                                        </p:tav>
                                        <p:tav tm="100000">
                                          <p:val>
                                            <p:strVal val="#ppt_x"/>
                                          </p:val>
                                        </p:tav>
                                      </p:tavLst>
                                    </p:anim>
                                    <p:anim calcmode="lin" valueType="num">
                                      <p:cBhvr>
                                        <p:cTn id="23" dur="1000" fill="hold"/>
                                        <p:tgtEl>
                                          <p:spTgt spid="61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428596" y="0"/>
            <a:ext cx="8372476" cy="1357298"/>
          </a:xfrm>
          <a:prstGeom prst="rect">
            <a:avLst/>
          </a:prstGeom>
          <a:ln>
            <a:noFill/>
          </a:ln>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uk-UA" sz="4800" b="1" i="1" u="none" strike="noStrike" kern="1200" cap="none" spc="0" normalizeH="0" baseline="0" noProof="0" dirty="0">
              <a:ln w="28575">
                <a:solidFill>
                  <a:srgbClr val="7030A0"/>
                </a:solidFill>
              </a:ln>
              <a:solidFill>
                <a:schemeClr val="accent2"/>
              </a:solidFill>
              <a:effectLst/>
              <a:uLnTx/>
              <a:uFillTx/>
              <a:latin typeface="+mj-lt"/>
              <a:ea typeface="+mj-ea"/>
              <a:cs typeface="+mj-cs"/>
            </a:endParaRPr>
          </a:p>
        </p:txBody>
      </p:sp>
      <p:pic>
        <p:nvPicPr>
          <p:cNvPr id="2050" name="Picture 2" descr="310 Картинки діти ideas | діти, стрибунець, вічний вогонь"/>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769323" y="186513"/>
            <a:ext cx="1208825" cy="196269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8" name="Прямоугольник 7"/>
          <p:cNvSpPr/>
          <p:nvPr/>
        </p:nvSpPr>
        <p:spPr>
          <a:xfrm>
            <a:off x="2000232" y="55648"/>
            <a:ext cx="4857784" cy="923330"/>
          </a:xfrm>
          <a:prstGeom prst="rect">
            <a:avLst/>
          </a:prstGeom>
          <a:solidFill>
            <a:schemeClr val="accent1">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ru-RU" sz="5400" b="1" dirty="0">
                <a:ln w="22225">
                  <a:solidFill>
                    <a:schemeClr val="accent2"/>
                  </a:solidFill>
                  <a:prstDash val="solid"/>
                </a:ln>
                <a:solidFill>
                  <a:srgbClr val="860000"/>
                </a:solidFill>
                <a:effectLst>
                  <a:outerShdw blurRad="38100" dist="38100" dir="2700000" algn="tl">
                    <a:srgbClr val="000000">
                      <a:alpha val="43137"/>
                    </a:srgbClr>
                  </a:outerShdw>
                </a:effectLst>
              </a:rPr>
              <a:t>День </a:t>
            </a:r>
            <a:r>
              <a:rPr lang="ru-RU" sz="5400" b="1" dirty="0" err="1">
                <a:ln w="22225">
                  <a:solidFill>
                    <a:schemeClr val="accent2"/>
                  </a:solidFill>
                  <a:prstDash val="solid"/>
                </a:ln>
                <a:solidFill>
                  <a:srgbClr val="860000"/>
                </a:solidFill>
                <a:effectLst>
                  <a:outerShdw blurRad="38100" dist="38100" dir="2700000" algn="tl">
                    <a:srgbClr val="000000">
                      <a:alpha val="43137"/>
                    </a:srgbClr>
                  </a:outerShdw>
                </a:effectLst>
              </a:rPr>
              <a:t>Знань</a:t>
            </a:r>
            <a:endParaRPr lang="ru-RU" sz="5400" b="1" dirty="0">
              <a:ln w="22225">
                <a:solidFill>
                  <a:schemeClr val="accent2"/>
                </a:solidFill>
                <a:prstDash val="solid"/>
              </a:ln>
              <a:solidFill>
                <a:srgbClr val="860000"/>
              </a:solidFill>
              <a:effectLst>
                <a:outerShdw blurRad="38100" dist="38100" dir="2700000" algn="tl">
                  <a:srgbClr val="000000">
                    <a:alpha val="43137"/>
                  </a:srgbClr>
                </a:outerShdw>
              </a:effectLst>
            </a:endParaRPr>
          </a:p>
        </p:txBody>
      </p:sp>
      <p:pic>
        <p:nvPicPr>
          <p:cNvPr id="1028" name="Picture 4" descr="На зображенні може бути: 5 людей"/>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1519" y="1357298"/>
            <a:ext cx="3530355" cy="2647766"/>
          </a:xfrm>
          <a:prstGeom prst="rect">
            <a:avLst/>
          </a:prstGeom>
          <a:ln>
            <a:noFill/>
          </a:ln>
          <a:effectLst>
            <a:outerShdw blurRad="292100" dist="139700" dir="2700000" algn="tl" rotWithShape="0">
              <a:srgbClr val="333333">
                <a:alpha val="65000"/>
              </a:srgbClr>
            </a:outerShdw>
          </a:effectLst>
        </p:spPr>
      </p:pic>
      <p:pic>
        <p:nvPicPr>
          <p:cNvPr id="1030" name="Picture 6" descr="На зображенні може бути: 5 людей"/>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14926"/>
          <a:stretch/>
        </p:blipFill>
        <p:spPr bwMode="auto">
          <a:xfrm>
            <a:off x="5076055" y="4221088"/>
            <a:ext cx="4045527" cy="2581264"/>
          </a:xfrm>
          <a:prstGeom prst="rect">
            <a:avLst/>
          </a:prstGeom>
          <a:ln>
            <a:noFill/>
          </a:ln>
          <a:effectLst>
            <a:outerShdw blurRad="292100" dist="139700" dir="2700000" algn="tl" rotWithShape="0">
              <a:srgbClr val="333333">
                <a:alpha val="65000"/>
              </a:srgbClr>
            </a:outerShdw>
          </a:effectLst>
        </p:spPr>
      </p:pic>
      <p:pic>
        <p:nvPicPr>
          <p:cNvPr id="1032" name="Picture 8" descr="На зображенні може бути: 16 людей"/>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55575" y="4221088"/>
            <a:ext cx="3484547" cy="2613410"/>
          </a:xfrm>
          <a:prstGeom prst="rect">
            <a:avLst/>
          </a:prstGeom>
          <a:ln>
            <a:noFill/>
          </a:ln>
          <a:effectLst>
            <a:outerShdw blurRad="292100" dist="139700" dir="2700000" algn="tl" rotWithShape="0">
              <a:srgbClr val="333333">
                <a:alpha val="65000"/>
              </a:srgbClr>
            </a:outerShdw>
          </a:effectLst>
        </p:spPr>
      </p:pic>
      <p:pic>
        <p:nvPicPr>
          <p:cNvPr id="1034" name="Picture 10" descr="На зображенні може бути: 19 людей та дитина"/>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121459" y="1391653"/>
            <a:ext cx="3484547" cy="261341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34"/>
                                        </p:tgtEl>
                                        <p:attrNameLst>
                                          <p:attrName>style.visibility</p:attrName>
                                        </p:attrNameLst>
                                      </p:cBhvr>
                                      <p:to>
                                        <p:strVal val="visible"/>
                                      </p:to>
                                    </p:set>
                                    <p:animEffect transition="in" filter="fade">
                                      <p:cBhvr>
                                        <p:cTn id="13" dur="1000"/>
                                        <p:tgtEl>
                                          <p:spTgt spid="1034"/>
                                        </p:tgtEl>
                                      </p:cBhvr>
                                    </p:animEffect>
                                    <p:anim calcmode="lin" valueType="num">
                                      <p:cBhvr>
                                        <p:cTn id="14" dur="1000" fill="hold"/>
                                        <p:tgtEl>
                                          <p:spTgt spid="1034"/>
                                        </p:tgtEl>
                                        <p:attrNameLst>
                                          <p:attrName>ppt_x</p:attrName>
                                        </p:attrNameLst>
                                      </p:cBhvr>
                                      <p:tavLst>
                                        <p:tav tm="0">
                                          <p:val>
                                            <p:strVal val="#ppt_x"/>
                                          </p:val>
                                        </p:tav>
                                        <p:tav tm="100000">
                                          <p:val>
                                            <p:strVal val="#ppt_x"/>
                                          </p:val>
                                        </p:tav>
                                      </p:tavLst>
                                    </p:anim>
                                    <p:anim calcmode="lin" valueType="num">
                                      <p:cBhvr>
                                        <p:cTn id="15" dur="1000" fill="hold"/>
                                        <p:tgtEl>
                                          <p:spTgt spid="103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032"/>
                                        </p:tgtEl>
                                        <p:attrNameLst>
                                          <p:attrName>style.visibility</p:attrName>
                                        </p:attrNameLst>
                                      </p:cBhvr>
                                      <p:to>
                                        <p:strVal val="visible"/>
                                      </p:to>
                                    </p:set>
                                    <p:animEffect transition="in" filter="fade">
                                      <p:cBhvr>
                                        <p:cTn id="19" dur="2000"/>
                                        <p:tgtEl>
                                          <p:spTgt spid="1032"/>
                                        </p:tgtEl>
                                      </p:cBhvr>
                                    </p:animEffect>
                                    <p:anim calcmode="lin" valueType="num">
                                      <p:cBhvr>
                                        <p:cTn id="20" dur="2000" fill="hold"/>
                                        <p:tgtEl>
                                          <p:spTgt spid="1032"/>
                                        </p:tgtEl>
                                        <p:attrNameLst>
                                          <p:attrName>ppt_x</p:attrName>
                                        </p:attrNameLst>
                                      </p:cBhvr>
                                      <p:tavLst>
                                        <p:tav tm="0">
                                          <p:val>
                                            <p:strVal val="#ppt_x"/>
                                          </p:val>
                                        </p:tav>
                                        <p:tav tm="100000">
                                          <p:val>
                                            <p:strVal val="#ppt_x"/>
                                          </p:val>
                                        </p:tav>
                                      </p:tavLst>
                                    </p:anim>
                                    <p:anim calcmode="lin" valueType="num">
                                      <p:cBhvr>
                                        <p:cTn id="21" dur="2000" fill="hold"/>
                                        <p:tgtEl>
                                          <p:spTgt spid="1032"/>
                                        </p:tgtEl>
                                        <p:attrNameLst>
                                          <p:attrName>ppt_y</p:attrName>
                                        </p:attrNameLst>
                                      </p:cBhvr>
                                      <p:tavLst>
                                        <p:tav tm="0">
                                          <p:val>
                                            <p:strVal val="#ppt_y+.1"/>
                                          </p:val>
                                        </p:tav>
                                        <p:tav tm="100000">
                                          <p:val>
                                            <p:strVal val="#ppt_y"/>
                                          </p:val>
                                        </p:tav>
                                      </p:tavLst>
                                    </p:anim>
                                  </p:childTnLst>
                                </p:cTn>
                              </p:par>
                            </p:childTnLst>
                          </p:cTn>
                        </p:par>
                        <p:par>
                          <p:cTn id="22" fill="hold">
                            <p:stCondLst>
                              <p:cond delay="4000"/>
                            </p:stCondLst>
                            <p:childTnLst>
                              <p:par>
                                <p:cTn id="23" presetID="42" presetClass="entr" presetSubtype="0" fill="hold" nodeType="afterEffect">
                                  <p:stCondLst>
                                    <p:cond delay="0"/>
                                  </p:stCondLst>
                                  <p:childTnLst>
                                    <p:set>
                                      <p:cBhvr>
                                        <p:cTn id="24" dur="1" fill="hold">
                                          <p:stCondLst>
                                            <p:cond delay="0"/>
                                          </p:stCondLst>
                                        </p:cTn>
                                        <p:tgtEl>
                                          <p:spTgt spid="1030"/>
                                        </p:tgtEl>
                                        <p:attrNameLst>
                                          <p:attrName>style.visibility</p:attrName>
                                        </p:attrNameLst>
                                      </p:cBhvr>
                                      <p:to>
                                        <p:strVal val="visible"/>
                                      </p:to>
                                    </p:set>
                                    <p:animEffect transition="in" filter="fade">
                                      <p:cBhvr>
                                        <p:cTn id="25" dur="1000"/>
                                        <p:tgtEl>
                                          <p:spTgt spid="1030"/>
                                        </p:tgtEl>
                                      </p:cBhvr>
                                    </p:animEffect>
                                    <p:anim calcmode="lin" valueType="num">
                                      <p:cBhvr>
                                        <p:cTn id="26" dur="1000" fill="hold"/>
                                        <p:tgtEl>
                                          <p:spTgt spid="1030"/>
                                        </p:tgtEl>
                                        <p:attrNameLst>
                                          <p:attrName>ppt_x</p:attrName>
                                        </p:attrNameLst>
                                      </p:cBhvr>
                                      <p:tavLst>
                                        <p:tav tm="0">
                                          <p:val>
                                            <p:strVal val="#ppt_x"/>
                                          </p:val>
                                        </p:tav>
                                        <p:tav tm="100000">
                                          <p:val>
                                            <p:strVal val="#ppt_x"/>
                                          </p:val>
                                        </p:tav>
                                      </p:tavLst>
                                    </p:anim>
                                    <p:anim calcmode="lin" valueType="num">
                                      <p:cBhvr>
                                        <p:cTn id="27"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404663"/>
            <a:ext cx="8363272" cy="1016149"/>
          </a:xfrm>
        </p:spPr>
        <p:txBody>
          <a:bodyPr>
            <a:normAutofit/>
          </a:bodyPr>
          <a:lstStyle/>
          <a:p>
            <a:r>
              <a:rPr lang="ru-RU" sz="1600" b="1" cap="none" dirty="0">
                <a:ln w="1905"/>
                <a:gradFill>
                  <a:gsLst>
                    <a:gs pos="0">
                      <a:srgbClr val="C17529">
                        <a:shade val="20000"/>
                        <a:satMod val="200000"/>
                      </a:srgbClr>
                    </a:gs>
                    <a:gs pos="78000">
                      <a:srgbClr val="C17529">
                        <a:tint val="90000"/>
                        <a:shade val="89000"/>
                        <a:satMod val="220000"/>
                      </a:srgbClr>
                    </a:gs>
                    <a:gs pos="100000">
                      <a:srgbClr val="C17529">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endParaRPr lang="uk-UA" dirty="0"/>
          </a:p>
        </p:txBody>
      </p:sp>
      <p:sp>
        <p:nvSpPr>
          <p:cNvPr id="6" name="Прямоугольник 5"/>
          <p:cNvSpPr/>
          <p:nvPr/>
        </p:nvSpPr>
        <p:spPr>
          <a:xfrm>
            <a:off x="212253" y="160338"/>
            <a:ext cx="8640960" cy="3046988"/>
          </a:xfrm>
          <a:prstGeom prst="rect">
            <a:avLst/>
          </a:prstGeom>
          <a:solidFill>
            <a:schemeClr val="accent1">
              <a:lumMod val="40000"/>
              <a:lumOff val="60000"/>
            </a:schemeClr>
          </a:solidFill>
          <a:ln>
            <a:solidFill>
              <a:srgbClr val="C00000"/>
            </a:solidFill>
          </a:ln>
        </p:spPr>
        <p:txBody>
          <a:bodyPr wrap="square">
            <a:spAutoFit/>
          </a:bodyPr>
          <a:lstStyle/>
          <a:p>
            <a:pPr algn="ctr"/>
            <a:r>
              <a:rPr lang="uk-UA"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Виховний захід  до Дня української писемності  та мови на тему  «Українська мова – серце наше»</a:t>
            </a:r>
          </a:p>
        </p:txBody>
      </p:sp>
      <p:sp>
        <p:nvSpPr>
          <p:cNvPr id="3" name="AutoShape 2" descr="https://costulivsca.shcola.com.ua/wp-content/uploads/2023/11/IMG_5811-800x600.jpeg"/>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8195" name="Picture 3"/>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42195"/>
          <a:stretch/>
        </p:blipFill>
        <p:spPr bwMode="auto">
          <a:xfrm>
            <a:off x="316538" y="3500379"/>
            <a:ext cx="4100129" cy="1777549"/>
          </a:xfrm>
          <a:prstGeom prst="rect">
            <a:avLst/>
          </a:prstGeom>
          <a:ln>
            <a:noFill/>
          </a:ln>
          <a:effectLst>
            <a:outerShdw blurRad="292100" dist="139700" dir="2700000" algn="tl" rotWithShape="0">
              <a:srgbClr val="333333">
                <a:alpha val="65000"/>
              </a:srgbClr>
            </a:outerShdw>
          </a:effectLst>
        </p:spPr>
      </p:pic>
      <p:pic>
        <p:nvPicPr>
          <p:cNvPr id="8196" name="Picture 4"/>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23592"/>
          <a:stretch/>
        </p:blipFill>
        <p:spPr bwMode="auto">
          <a:xfrm>
            <a:off x="4716016" y="3650674"/>
            <a:ext cx="3942184" cy="2710931"/>
          </a:xfrm>
          <a:prstGeom prst="rect">
            <a:avLst/>
          </a:prstGeom>
          <a:ln>
            <a:noFill/>
          </a:ln>
          <a:effectLst>
            <a:outerShdw blurRad="292100" dist="139700" dir="2700000" algn="tl" rotWithShape="0">
              <a:srgbClr val="333333">
                <a:alpha val="65000"/>
              </a:srgbClr>
            </a:outerShdw>
          </a:effectLst>
        </p:spPr>
      </p:pic>
      <p:sp>
        <p:nvSpPr>
          <p:cNvPr id="10" name="Прямоугольник 10">
            <a:extLst>
              <a:ext uri="{FF2B5EF4-FFF2-40B4-BE49-F238E27FC236}">
                <a16:creationId xmlns="" xmlns:a16="http://schemas.microsoft.com/office/drawing/2014/main" id="{CA201677-E5F9-4F45-ADFC-30F10B0EE633}"/>
              </a:ext>
            </a:extLst>
          </p:cNvPr>
          <p:cNvSpPr/>
          <p:nvPr/>
        </p:nvSpPr>
        <p:spPr>
          <a:xfrm>
            <a:off x="755576" y="5473525"/>
            <a:ext cx="3185388" cy="1200329"/>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w="12700">
                  <a:solidFill>
                    <a:srgbClr val="4E3B30">
                      <a:satMod val="155000"/>
                    </a:srgbClr>
                  </a:solidFill>
                  <a:prstDash val="solid"/>
                </a:ln>
                <a:solidFill>
                  <a:srgbClr val="860000"/>
                </a:solidFill>
                <a:effectLst>
                  <a:outerShdw blurRad="41275" dist="20320" dir="1800000" algn="tl" rotWithShape="0">
                    <a:srgbClr val="000000">
                      <a:alpha val="40000"/>
                    </a:srgbClr>
                  </a:outerShdw>
                </a:effectLst>
                <a:uLnTx/>
                <a:uFillTx/>
                <a:latin typeface="Franklin Gothic Book"/>
                <a:ea typeface="+mn-ea"/>
                <a:cs typeface="+mn-cs"/>
              </a:rPr>
              <a:t>Вчитель ГПД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err="1">
                <a:ln w="12700">
                  <a:solidFill>
                    <a:srgbClr val="4E3B30">
                      <a:satMod val="155000"/>
                    </a:srgbClr>
                  </a:solidFill>
                  <a:prstDash val="solid"/>
                </a:ln>
                <a:solidFill>
                  <a:srgbClr val="860000"/>
                </a:solidFill>
                <a:effectLst>
                  <a:outerShdw blurRad="41275" dist="20320" dir="1800000" algn="tl" rotWithShape="0">
                    <a:srgbClr val="000000">
                      <a:alpha val="40000"/>
                    </a:srgbClr>
                  </a:outerShdw>
                </a:effectLst>
                <a:uLnTx/>
                <a:uFillTx/>
                <a:latin typeface="Franklin Gothic Book"/>
                <a:ea typeface="+mn-ea"/>
                <a:cs typeface="+mn-cs"/>
              </a:rPr>
              <a:t>Григорчак</a:t>
            </a:r>
            <a:r>
              <a:rPr kumimoji="0" lang="uk-UA" sz="2400" b="1" i="0" u="none" strike="noStrike" kern="1200" cap="none" spc="0" normalizeH="0" baseline="0" noProof="0" dirty="0">
                <a:ln w="12700">
                  <a:solidFill>
                    <a:srgbClr val="4E3B30">
                      <a:satMod val="155000"/>
                    </a:srgbClr>
                  </a:solidFill>
                  <a:prstDash val="solid"/>
                </a:ln>
                <a:solidFill>
                  <a:srgbClr val="860000"/>
                </a:solidFill>
                <a:effectLst>
                  <a:outerShdw blurRad="41275" dist="20320" dir="1800000" algn="tl" rotWithShape="0">
                    <a:srgbClr val="000000">
                      <a:alpha val="40000"/>
                    </a:srgbClr>
                  </a:outerShdw>
                </a:effectLst>
                <a:uLnTx/>
                <a:uFillTx/>
                <a:latin typeface="Franklin Gothic Book"/>
                <a:ea typeface="+mn-ea"/>
                <a:cs typeface="+mn-cs"/>
              </a:rPr>
              <a:t> Т.І.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w="12700">
                  <a:solidFill>
                    <a:srgbClr val="4E3B30">
                      <a:satMod val="155000"/>
                    </a:srgbClr>
                  </a:solidFill>
                  <a:prstDash val="solid"/>
                </a:ln>
                <a:solidFill>
                  <a:srgbClr val="860000"/>
                </a:solidFill>
                <a:effectLst>
                  <a:outerShdw blurRad="41275" dist="20320" dir="1800000" algn="tl" rotWithShape="0">
                    <a:srgbClr val="000000">
                      <a:alpha val="40000"/>
                    </a:srgbClr>
                  </a:outerShdw>
                </a:effectLst>
                <a:uLnTx/>
                <a:uFillTx/>
                <a:latin typeface="Franklin Gothic Book"/>
                <a:ea typeface="+mn-ea"/>
                <a:cs typeface="+mn-cs"/>
              </a:rPr>
              <a:t>  (молодша група)</a:t>
            </a:r>
            <a:endParaRPr kumimoji="0" lang="ru-RU" sz="2400" b="1" i="0" u="none" strike="noStrike" kern="1200" cap="none" spc="0" normalizeH="0" baseline="0" noProof="0" dirty="0">
              <a:ln w="12700">
                <a:solidFill>
                  <a:srgbClr val="4E3B30">
                    <a:satMod val="155000"/>
                  </a:srgbClr>
                </a:solidFill>
                <a:prstDash val="solid"/>
              </a:ln>
              <a:solidFill>
                <a:srgbClr val="860000"/>
              </a:solidFill>
              <a:effectLst/>
              <a:uLnTx/>
              <a:uFillTx/>
              <a:latin typeface="Franklin Gothic Medium"/>
              <a:ea typeface="+mn-ea"/>
              <a:cs typeface="Times New Roman" pitchFamily="18" charset="0"/>
            </a:endParaRPr>
          </a:p>
        </p:txBody>
      </p:sp>
    </p:spTree>
    <p:extLst>
      <p:ext uri="{BB962C8B-B14F-4D97-AF65-F5344CB8AC3E}">
        <p14:creationId xmlns="" xmlns:p14="http://schemas.microsoft.com/office/powerpoint/2010/main" val="230502606"/>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1000"/>
                                        <p:tgtEl>
                                          <p:spTgt spid="8195"/>
                                        </p:tgtEl>
                                      </p:cBhvr>
                                    </p:animEffect>
                                    <p:anim calcmode="lin" valueType="num">
                                      <p:cBhvr>
                                        <p:cTn id="8" dur="1000" fill="hold"/>
                                        <p:tgtEl>
                                          <p:spTgt spid="8195"/>
                                        </p:tgtEl>
                                        <p:attrNameLst>
                                          <p:attrName>ppt_x</p:attrName>
                                        </p:attrNameLst>
                                      </p:cBhvr>
                                      <p:tavLst>
                                        <p:tav tm="0">
                                          <p:val>
                                            <p:strVal val="#ppt_x"/>
                                          </p:val>
                                        </p:tav>
                                        <p:tav tm="100000">
                                          <p:val>
                                            <p:strVal val="#ppt_x"/>
                                          </p:val>
                                        </p:tav>
                                      </p:tavLst>
                                    </p:anim>
                                    <p:anim calcmode="lin" valueType="num">
                                      <p:cBhvr>
                                        <p:cTn id="9" dur="1000" fill="hold"/>
                                        <p:tgtEl>
                                          <p:spTgt spid="819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196"/>
                                        </p:tgtEl>
                                        <p:attrNameLst>
                                          <p:attrName>style.visibility</p:attrName>
                                        </p:attrNameLst>
                                      </p:cBhvr>
                                      <p:to>
                                        <p:strVal val="visible"/>
                                      </p:to>
                                    </p:set>
                                    <p:animEffect transition="in" filter="fade">
                                      <p:cBhvr>
                                        <p:cTn id="14" dur="1000"/>
                                        <p:tgtEl>
                                          <p:spTgt spid="8196"/>
                                        </p:tgtEl>
                                      </p:cBhvr>
                                    </p:animEffect>
                                    <p:anim calcmode="lin" valueType="num">
                                      <p:cBhvr>
                                        <p:cTn id="15" dur="1000" fill="hold"/>
                                        <p:tgtEl>
                                          <p:spTgt spid="8196"/>
                                        </p:tgtEl>
                                        <p:attrNameLst>
                                          <p:attrName>ppt_x</p:attrName>
                                        </p:attrNameLst>
                                      </p:cBhvr>
                                      <p:tavLst>
                                        <p:tav tm="0">
                                          <p:val>
                                            <p:strVal val="#ppt_x"/>
                                          </p:val>
                                        </p:tav>
                                        <p:tav tm="100000">
                                          <p:val>
                                            <p:strVal val="#ppt_x"/>
                                          </p:val>
                                        </p:tav>
                                      </p:tavLst>
                                    </p:anim>
                                    <p:anim calcmode="lin" valueType="num">
                                      <p:cBhvr>
                                        <p:cTn id="16"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404663"/>
            <a:ext cx="8363272" cy="1016149"/>
          </a:xfrm>
        </p:spPr>
        <p:txBody>
          <a:bodyPr>
            <a:normAutofit/>
          </a:bodyPr>
          <a:lstStyle/>
          <a:p>
            <a:r>
              <a:rPr lang="ru-RU" sz="1600" b="1" cap="none" dirty="0">
                <a:ln w="1905"/>
                <a:gradFill>
                  <a:gsLst>
                    <a:gs pos="0">
                      <a:srgbClr val="C17529">
                        <a:shade val="20000"/>
                        <a:satMod val="200000"/>
                      </a:srgbClr>
                    </a:gs>
                    <a:gs pos="78000">
                      <a:srgbClr val="C17529">
                        <a:tint val="90000"/>
                        <a:shade val="89000"/>
                        <a:satMod val="220000"/>
                      </a:srgbClr>
                    </a:gs>
                    <a:gs pos="100000">
                      <a:srgbClr val="C17529">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endParaRPr lang="uk-UA" dirty="0"/>
          </a:p>
        </p:txBody>
      </p:sp>
      <p:sp>
        <p:nvSpPr>
          <p:cNvPr id="6" name="Прямоугольник 5"/>
          <p:cNvSpPr/>
          <p:nvPr/>
        </p:nvSpPr>
        <p:spPr>
          <a:xfrm>
            <a:off x="179512" y="332656"/>
            <a:ext cx="8640960" cy="1569660"/>
          </a:xfrm>
          <a:prstGeom prst="rect">
            <a:avLst/>
          </a:prstGeom>
          <a:solidFill>
            <a:schemeClr val="accent1">
              <a:lumMod val="40000"/>
              <a:lumOff val="60000"/>
            </a:schemeClr>
          </a:solidFill>
          <a:ln>
            <a:solidFill>
              <a:srgbClr val="C00000"/>
            </a:solidFill>
          </a:ln>
        </p:spPr>
        <p:txBody>
          <a:bodyPr wrap="square">
            <a:spAutoFit/>
          </a:bodyPr>
          <a:lstStyle/>
          <a:p>
            <a:pPr algn="ct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ea typeface="+mj-ea"/>
                <a:cs typeface="Times New Roman" pitchFamily="18" charset="0"/>
              </a:rPr>
              <a:t>Загальношкільні</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ea typeface="+mj-ea"/>
                <a:cs typeface="Times New Roman" pitchFamily="18" charset="0"/>
              </a:rPr>
              <a:t> </a:t>
            </a: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ea typeface="+mj-ea"/>
                <a:cs typeface="Times New Roman" pitchFamily="18" charset="0"/>
              </a:rPr>
              <a:t>батьківські</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ea typeface="+mj-ea"/>
                <a:cs typeface="Times New Roman" pitchFamily="18" charset="0"/>
              </a:rPr>
              <a:t> </a:t>
            </a: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ea typeface="+mj-ea"/>
                <a:cs typeface="Times New Roman" pitchFamily="18" charset="0"/>
              </a:rPr>
              <a:t>збори</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ea typeface="+mj-ea"/>
                <a:cs typeface="Times New Roman" pitchFamily="18" charset="0"/>
              </a:rPr>
              <a:t> </a:t>
            </a:r>
            <a:endParaRPr lang="uk-UA"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endParaRPr>
          </a:p>
        </p:txBody>
      </p:sp>
      <p:pic>
        <p:nvPicPr>
          <p:cNvPr id="51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609113" y="2483748"/>
            <a:ext cx="2088231" cy="3384376"/>
          </a:xfrm>
          <a:prstGeom prst="rect">
            <a:avLst/>
          </a:prstGeom>
          <a:ln>
            <a:noFill/>
          </a:ln>
          <a:effectLst>
            <a:outerShdw blurRad="292100" dist="139700" dir="2700000" algn="tl" rotWithShape="0">
              <a:srgbClr val="333333">
                <a:alpha val="65000"/>
              </a:srgbClr>
            </a:outerShdw>
          </a:effectLst>
        </p:spPr>
      </p:pic>
      <p:sp>
        <p:nvSpPr>
          <p:cNvPr id="3" name="AutoShape 4" descr="https://costulivsca.shcola.com.ua/wp-content/uploads/2023/11/IMG_5820-800x600.jpeg"/>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5125"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037468" y="2158315"/>
            <a:ext cx="2709488" cy="2089481"/>
          </a:xfrm>
          <a:prstGeom prst="rect">
            <a:avLst/>
          </a:prstGeom>
          <a:ln>
            <a:noFill/>
          </a:ln>
          <a:effectLst>
            <a:outerShdw blurRad="292100" dist="139700" dir="2700000" algn="tl" rotWithShape="0">
              <a:srgbClr val="333333">
                <a:alpha val="65000"/>
              </a:srgbClr>
            </a:outerShdw>
          </a:effectLst>
        </p:spPr>
      </p:pic>
      <p:pic>
        <p:nvPicPr>
          <p:cNvPr id="5126" name="Picture 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027565" y="4503795"/>
            <a:ext cx="2729294" cy="2268252"/>
          </a:xfrm>
          <a:prstGeom prst="rect">
            <a:avLst/>
          </a:prstGeom>
          <a:ln>
            <a:noFill/>
          </a:ln>
          <a:effectLst>
            <a:outerShdw blurRad="292100" dist="139700" dir="2700000" algn="tl" rotWithShape="0">
              <a:srgbClr val="333333">
                <a:alpha val="65000"/>
              </a:srgbClr>
            </a:outerShdw>
          </a:effectLst>
        </p:spPr>
      </p:pic>
      <p:pic>
        <p:nvPicPr>
          <p:cNvPr id="5127" name="Picture 7"/>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291779" y="2060388"/>
            <a:ext cx="3034267" cy="2115548"/>
          </a:xfrm>
          <a:prstGeom prst="rect">
            <a:avLst/>
          </a:prstGeom>
          <a:ln>
            <a:noFill/>
          </a:ln>
          <a:effectLst>
            <a:outerShdw blurRad="292100" dist="139700" dir="2700000" algn="tl" rotWithShape="0">
              <a:srgbClr val="333333">
                <a:alpha val="65000"/>
              </a:srgbClr>
            </a:outerShdw>
          </a:effectLst>
        </p:spPr>
      </p:pic>
      <p:sp>
        <p:nvSpPr>
          <p:cNvPr id="4" name="AutoShape 9" descr="https://costulivsca.shcola.com.ua/wp-content/uploads/2023/11/IMG_5833-602x800.jpeg"/>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5130" name="Picture 10"/>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t="36092"/>
          <a:stretch/>
        </p:blipFill>
        <p:spPr bwMode="auto">
          <a:xfrm>
            <a:off x="323528" y="4422243"/>
            <a:ext cx="3034267" cy="22833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1951865684"/>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7"/>
                                        </p:tgtEl>
                                        <p:attrNameLst>
                                          <p:attrName>style.visibility</p:attrName>
                                        </p:attrNameLst>
                                      </p:cBhvr>
                                      <p:to>
                                        <p:strVal val="visible"/>
                                      </p:to>
                                    </p:set>
                                    <p:anim calcmode="lin" valueType="num">
                                      <p:cBhvr additive="base">
                                        <p:cTn id="7" dur="500" fill="hold"/>
                                        <p:tgtEl>
                                          <p:spTgt spid="5127"/>
                                        </p:tgtEl>
                                        <p:attrNameLst>
                                          <p:attrName>ppt_x</p:attrName>
                                        </p:attrNameLst>
                                      </p:cBhvr>
                                      <p:tavLst>
                                        <p:tav tm="0">
                                          <p:val>
                                            <p:strVal val="#ppt_x"/>
                                          </p:val>
                                        </p:tav>
                                        <p:tav tm="100000">
                                          <p:val>
                                            <p:strVal val="#ppt_x"/>
                                          </p:val>
                                        </p:tav>
                                      </p:tavLst>
                                    </p:anim>
                                    <p:anim calcmode="lin" valueType="num">
                                      <p:cBhvr additive="base">
                                        <p:cTn id="8" dur="500" fill="hold"/>
                                        <p:tgtEl>
                                          <p:spTgt spid="51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30"/>
                                        </p:tgtEl>
                                        <p:attrNameLst>
                                          <p:attrName>style.visibility</p:attrName>
                                        </p:attrNameLst>
                                      </p:cBhvr>
                                      <p:to>
                                        <p:strVal val="visible"/>
                                      </p:to>
                                    </p:set>
                                    <p:anim calcmode="lin" valueType="num">
                                      <p:cBhvr additive="base">
                                        <p:cTn id="13" dur="500" fill="hold"/>
                                        <p:tgtEl>
                                          <p:spTgt spid="5130"/>
                                        </p:tgtEl>
                                        <p:attrNameLst>
                                          <p:attrName>ppt_x</p:attrName>
                                        </p:attrNameLst>
                                      </p:cBhvr>
                                      <p:tavLst>
                                        <p:tav tm="0">
                                          <p:val>
                                            <p:strVal val="#ppt_x"/>
                                          </p:val>
                                        </p:tav>
                                        <p:tav tm="100000">
                                          <p:val>
                                            <p:strVal val="#ppt_x"/>
                                          </p:val>
                                        </p:tav>
                                      </p:tavLst>
                                    </p:anim>
                                    <p:anim calcmode="lin" valueType="num">
                                      <p:cBhvr additive="base">
                                        <p:cTn id="14" dur="500" fill="hold"/>
                                        <p:tgtEl>
                                          <p:spTgt spid="51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22"/>
                                        </p:tgtEl>
                                        <p:attrNameLst>
                                          <p:attrName>style.visibility</p:attrName>
                                        </p:attrNameLst>
                                      </p:cBhvr>
                                      <p:to>
                                        <p:strVal val="visible"/>
                                      </p:to>
                                    </p:set>
                                    <p:anim calcmode="lin" valueType="num">
                                      <p:cBhvr additive="base">
                                        <p:cTn id="19" dur="500" fill="hold"/>
                                        <p:tgtEl>
                                          <p:spTgt spid="5122"/>
                                        </p:tgtEl>
                                        <p:attrNameLst>
                                          <p:attrName>ppt_x</p:attrName>
                                        </p:attrNameLst>
                                      </p:cBhvr>
                                      <p:tavLst>
                                        <p:tav tm="0">
                                          <p:val>
                                            <p:strVal val="#ppt_x"/>
                                          </p:val>
                                        </p:tav>
                                        <p:tav tm="100000">
                                          <p:val>
                                            <p:strVal val="#ppt_x"/>
                                          </p:val>
                                        </p:tav>
                                      </p:tavLst>
                                    </p:anim>
                                    <p:anim calcmode="lin" valueType="num">
                                      <p:cBhvr additive="base">
                                        <p:cTn id="20"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125"/>
                                        </p:tgtEl>
                                        <p:attrNameLst>
                                          <p:attrName>style.visibility</p:attrName>
                                        </p:attrNameLst>
                                      </p:cBhvr>
                                      <p:to>
                                        <p:strVal val="visible"/>
                                      </p:to>
                                    </p:set>
                                    <p:anim calcmode="lin" valueType="num">
                                      <p:cBhvr additive="base">
                                        <p:cTn id="25" dur="500" fill="hold"/>
                                        <p:tgtEl>
                                          <p:spTgt spid="5125"/>
                                        </p:tgtEl>
                                        <p:attrNameLst>
                                          <p:attrName>ppt_x</p:attrName>
                                        </p:attrNameLst>
                                      </p:cBhvr>
                                      <p:tavLst>
                                        <p:tav tm="0">
                                          <p:val>
                                            <p:strVal val="#ppt_x"/>
                                          </p:val>
                                        </p:tav>
                                        <p:tav tm="100000">
                                          <p:val>
                                            <p:strVal val="#ppt_x"/>
                                          </p:val>
                                        </p:tav>
                                      </p:tavLst>
                                    </p:anim>
                                    <p:anim calcmode="lin" valueType="num">
                                      <p:cBhvr additive="base">
                                        <p:cTn id="26" dur="500" fill="hold"/>
                                        <p:tgtEl>
                                          <p:spTgt spid="51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126"/>
                                        </p:tgtEl>
                                        <p:attrNameLst>
                                          <p:attrName>style.visibility</p:attrName>
                                        </p:attrNameLst>
                                      </p:cBhvr>
                                      <p:to>
                                        <p:strVal val="visible"/>
                                      </p:to>
                                    </p:set>
                                    <p:anim calcmode="lin" valueType="num">
                                      <p:cBhvr additive="base">
                                        <p:cTn id="31" dur="500" fill="hold"/>
                                        <p:tgtEl>
                                          <p:spTgt spid="5126"/>
                                        </p:tgtEl>
                                        <p:attrNameLst>
                                          <p:attrName>ppt_x</p:attrName>
                                        </p:attrNameLst>
                                      </p:cBhvr>
                                      <p:tavLst>
                                        <p:tav tm="0">
                                          <p:val>
                                            <p:strVal val="#ppt_x"/>
                                          </p:val>
                                        </p:tav>
                                        <p:tav tm="100000">
                                          <p:val>
                                            <p:strVal val="#ppt_x"/>
                                          </p:val>
                                        </p:tav>
                                      </p:tavLst>
                                    </p:anim>
                                    <p:anim calcmode="lin" valueType="num">
                                      <p:cBhvr additive="base">
                                        <p:cTn id="32"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404663"/>
            <a:ext cx="8363272" cy="1016149"/>
          </a:xfrm>
        </p:spPr>
        <p:txBody>
          <a:bodyPr>
            <a:normAutofit/>
          </a:bodyPr>
          <a:lstStyle/>
          <a:p>
            <a:r>
              <a:rPr lang="ru-RU" sz="1600" b="1" cap="none" dirty="0">
                <a:ln w="1905"/>
                <a:gradFill>
                  <a:gsLst>
                    <a:gs pos="0">
                      <a:srgbClr val="C17529">
                        <a:shade val="20000"/>
                        <a:satMod val="200000"/>
                      </a:srgbClr>
                    </a:gs>
                    <a:gs pos="78000">
                      <a:srgbClr val="C17529">
                        <a:tint val="90000"/>
                        <a:shade val="89000"/>
                        <a:satMod val="220000"/>
                      </a:srgbClr>
                    </a:gs>
                    <a:gs pos="100000">
                      <a:srgbClr val="C17529">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endParaRPr lang="uk-UA" dirty="0"/>
          </a:p>
        </p:txBody>
      </p:sp>
      <p:sp>
        <p:nvSpPr>
          <p:cNvPr id="6" name="Прямоугольник 5"/>
          <p:cNvSpPr/>
          <p:nvPr/>
        </p:nvSpPr>
        <p:spPr>
          <a:xfrm>
            <a:off x="179512" y="332656"/>
            <a:ext cx="8640960" cy="3046988"/>
          </a:xfrm>
          <a:prstGeom prst="rect">
            <a:avLst/>
          </a:prstGeom>
          <a:solidFill>
            <a:schemeClr val="accent1">
              <a:lumMod val="40000"/>
              <a:lumOff val="60000"/>
            </a:schemeClr>
          </a:solidFill>
          <a:ln>
            <a:solidFill>
              <a:srgbClr val="C00000"/>
            </a:solidFill>
          </a:ln>
        </p:spPr>
        <p:txBody>
          <a:bodyPr wrap="square">
            <a:spAutoFit/>
          </a:bodyPr>
          <a:lstStyle/>
          <a:p>
            <a:pPr algn="ctr" fontAlgn="base"/>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Майстер</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 – </a:t>
            </a: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клас</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 </a:t>
            </a:r>
          </a:p>
          <a:p>
            <a:pPr algn="ctr" fontAlgn="base"/>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для </a:t>
            </a: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учнів</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 9-11 </a:t>
            </a: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класи</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                             </a:t>
            </a: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від</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 </a:t>
            </a: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інструкторів</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 </a:t>
            </a: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організації</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 </a:t>
            </a: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Червоний</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 </a:t>
            </a: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хрест</a:t>
            </a:r>
            <a:endPar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endParaRPr>
          </a:p>
        </p:txBody>
      </p:sp>
      <p:sp>
        <p:nvSpPr>
          <p:cNvPr id="3" name="AutoShape 4" descr="https://costulivsca.shcola.com.ua/wp-content/uploads/2023/11/IMG_5820-800x600.jpeg"/>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4" name="AutoShape 9" descr="https://costulivsca.shcola.com.ua/wp-content/uploads/2023/11/IMG_5833-602x800.jpeg"/>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5122"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9631" t="38241"/>
          <a:stretch/>
        </p:blipFill>
        <p:spPr bwMode="auto">
          <a:xfrm>
            <a:off x="211393" y="4143223"/>
            <a:ext cx="3832022" cy="1973970"/>
          </a:xfrm>
          <a:prstGeom prst="rect">
            <a:avLst/>
          </a:prstGeom>
          <a:ln>
            <a:noFill/>
          </a:ln>
          <a:effectLst>
            <a:outerShdw blurRad="292100" dist="139700" dir="2700000" algn="tl" rotWithShape="0">
              <a:srgbClr val="333333">
                <a:alpha val="65000"/>
              </a:srgbClr>
            </a:outerShdw>
          </a:effectLst>
        </p:spPr>
      </p:pic>
      <p:pic>
        <p:nvPicPr>
          <p:cNvPr id="5123" name="Picture 3"/>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b="19848"/>
          <a:stretch/>
        </p:blipFill>
        <p:spPr bwMode="auto">
          <a:xfrm>
            <a:off x="4376074" y="3787164"/>
            <a:ext cx="2289701" cy="1343044"/>
          </a:xfrm>
          <a:prstGeom prst="rect">
            <a:avLst/>
          </a:prstGeom>
          <a:ln>
            <a:noFill/>
          </a:ln>
          <a:effectLst>
            <a:outerShdw blurRad="292100" dist="139700" dir="2700000" algn="tl" rotWithShape="0">
              <a:srgbClr val="333333">
                <a:alpha val="65000"/>
              </a:srgbClr>
            </a:outerShdw>
          </a:effectLst>
        </p:spPr>
      </p:pic>
      <p:pic>
        <p:nvPicPr>
          <p:cNvPr id="5124" name="Picture 4"/>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t="32612" b="19444"/>
          <a:stretch/>
        </p:blipFill>
        <p:spPr bwMode="auto">
          <a:xfrm>
            <a:off x="4462471" y="5273747"/>
            <a:ext cx="4524644" cy="1458797"/>
          </a:xfrm>
          <a:prstGeom prst="rect">
            <a:avLst/>
          </a:prstGeom>
          <a:ln>
            <a:noFill/>
          </a:ln>
          <a:effectLst>
            <a:outerShdw blurRad="292100" dist="139700" dir="2700000" algn="tl" rotWithShape="0">
              <a:srgbClr val="333333">
                <a:alpha val="65000"/>
              </a:srgbClr>
            </a:outerShdw>
          </a:effectLst>
        </p:spPr>
      </p:pic>
      <p:pic>
        <p:nvPicPr>
          <p:cNvPr id="5126" name="Picture 6"/>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898856" y="3469305"/>
            <a:ext cx="2060330" cy="16176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2958079792"/>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123"/>
                                        </p:tgtEl>
                                        <p:attrNameLst>
                                          <p:attrName>style.visibility</p:attrName>
                                        </p:attrNameLst>
                                      </p:cBhvr>
                                      <p:to>
                                        <p:strVal val="visible"/>
                                      </p:to>
                                    </p:set>
                                    <p:animEffect transition="in" filter="fade">
                                      <p:cBhvr>
                                        <p:cTn id="14" dur="1000"/>
                                        <p:tgtEl>
                                          <p:spTgt spid="5123"/>
                                        </p:tgtEl>
                                      </p:cBhvr>
                                    </p:animEffect>
                                    <p:anim calcmode="lin" valueType="num">
                                      <p:cBhvr>
                                        <p:cTn id="15" dur="1000" fill="hold"/>
                                        <p:tgtEl>
                                          <p:spTgt spid="5123"/>
                                        </p:tgtEl>
                                        <p:attrNameLst>
                                          <p:attrName>ppt_x</p:attrName>
                                        </p:attrNameLst>
                                      </p:cBhvr>
                                      <p:tavLst>
                                        <p:tav tm="0">
                                          <p:val>
                                            <p:strVal val="#ppt_x"/>
                                          </p:val>
                                        </p:tav>
                                        <p:tav tm="100000">
                                          <p:val>
                                            <p:strVal val="#ppt_x"/>
                                          </p:val>
                                        </p:tav>
                                      </p:tavLst>
                                    </p:anim>
                                    <p:anim calcmode="lin" valueType="num">
                                      <p:cBhvr>
                                        <p:cTn id="16" dur="1000" fill="hold"/>
                                        <p:tgtEl>
                                          <p:spTgt spid="51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126"/>
                                        </p:tgtEl>
                                        <p:attrNameLst>
                                          <p:attrName>style.visibility</p:attrName>
                                        </p:attrNameLst>
                                      </p:cBhvr>
                                      <p:to>
                                        <p:strVal val="visible"/>
                                      </p:to>
                                    </p:set>
                                    <p:animEffect transition="in" filter="fade">
                                      <p:cBhvr>
                                        <p:cTn id="21" dur="1000"/>
                                        <p:tgtEl>
                                          <p:spTgt spid="5126"/>
                                        </p:tgtEl>
                                      </p:cBhvr>
                                    </p:animEffect>
                                    <p:anim calcmode="lin" valueType="num">
                                      <p:cBhvr>
                                        <p:cTn id="22" dur="1000" fill="hold"/>
                                        <p:tgtEl>
                                          <p:spTgt spid="5126"/>
                                        </p:tgtEl>
                                        <p:attrNameLst>
                                          <p:attrName>ppt_x</p:attrName>
                                        </p:attrNameLst>
                                      </p:cBhvr>
                                      <p:tavLst>
                                        <p:tav tm="0">
                                          <p:val>
                                            <p:strVal val="#ppt_x"/>
                                          </p:val>
                                        </p:tav>
                                        <p:tav tm="100000">
                                          <p:val>
                                            <p:strVal val="#ppt_x"/>
                                          </p:val>
                                        </p:tav>
                                      </p:tavLst>
                                    </p:anim>
                                    <p:anim calcmode="lin" valueType="num">
                                      <p:cBhvr>
                                        <p:cTn id="23" dur="1000" fill="hold"/>
                                        <p:tgtEl>
                                          <p:spTgt spid="512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124"/>
                                        </p:tgtEl>
                                        <p:attrNameLst>
                                          <p:attrName>style.visibility</p:attrName>
                                        </p:attrNameLst>
                                      </p:cBhvr>
                                      <p:to>
                                        <p:strVal val="visible"/>
                                      </p:to>
                                    </p:set>
                                    <p:animEffect transition="in" filter="fade">
                                      <p:cBhvr>
                                        <p:cTn id="28" dur="1000"/>
                                        <p:tgtEl>
                                          <p:spTgt spid="5124"/>
                                        </p:tgtEl>
                                      </p:cBhvr>
                                    </p:animEffect>
                                    <p:anim calcmode="lin" valueType="num">
                                      <p:cBhvr>
                                        <p:cTn id="29" dur="1000" fill="hold"/>
                                        <p:tgtEl>
                                          <p:spTgt spid="5124"/>
                                        </p:tgtEl>
                                        <p:attrNameLst>
                                          <p:attrName>ppt_x</p:attrName>
                                        </p:attrNameLst>
                                      </p:cBhvr>
                                      <p:tavLst>
                                        <p:tav tm="0">
                                          <p:val>
                                            <p:strVal val="#ppt_x"/>
                                          </p:val>
                                        </p:tav>
                                        <p:tav tm="100000">
                                          <p:val>
                                            <p:strVal val="#ppt_x"/>
                                          </p:val>
                                        </p:tav>
                                      </p:tavLst>
                                    </p:anim>
                                    <p:anim calcmode="lin" valueType="num">
                                      <p:cBhvr>
                                        <p:cTn id="30"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24826"/>
          <a:stretch/>
        </p:blipFill>
        <p:spPr bwMode="auto">
          <a:xfrm>
            <a:off x="335552" y="2685180"/>
            <a:ext cx="4761454" cy="2490003"/>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755672" y="2924944"/>
            <a:ext cx="3388328" cy="3551102"/>
          </a:xfrm>
          <a:prstGeom prst="rect">
            <a:avLst/>
          </a:prstGeom>
          <a:ln>
            <a:noFill/>
          </a:ln>
          <a:effectLst>
            <a:outerShdw blurRad="292100" dist="139700" dir="2700000" algn="tl" rotWithShape="0">
              <a:srgbClr val="333333">
                <a:alpha val="65000"/>
              </a:srgbClr>
            </a:outerShdw>
          </a:effectLst>
        </p:spPr>
      </p:pic>
      <p:pic>
        <p:nvPicPr>
          <p:cNvPr id="1028"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015043" y="5241867"/>
            <a:ext cx="1687343" cy="1513689"/>
          </a:xfrm>
          <a:prstGeom prst="rect">
            <a:avLst/>
          </a:prstGeom>
          <a:ln>
            <a:noFill/>
          </a:ln>
          <a:effectLst>
            <a:outerShdw blurRad="292100" dist="139700" dir="2700000" algn="tl" rotWithShape="0">
              <a:srgbClr val="333333">
                <a:alpha val="65000"/>
              </a:srgbClr>
            </a:outerShdw>
          </a:effectLst>
        </p:spPr>
      </p:pic>
      <p:sp>
        <p:nvSpPr>
          <p:cNvPr id="8" name="Прямоугольник 7"/>
          <p:cNvSpPr/>
          <p:nvPr/>
        </p:nvSpPr>
        <p:spPr>
          <a:xfrm>
            <a:off x="355463" y="161987"/>
            <a:ext cx="8433073" cy="2308324"/>
          </a:xfrm>
          <a:prstGeom prst="rect">
            <a:avLst/>
          </a:prstGeom>
          <a:solidFill>
            <a:schemeClr val="accent1">
              <a:lumMod val="40000"/>
              <a:lumOff val="60000"/>
            </a:schemeClr>
          </a:solidFill>
          <a:ln>
            <a:solidFill>
              <a:srgbClr val="C00000"/>
            </a:solidFill>
          </a:ln>
        </p:spPr>
        <p:txBody>
          <a:bodyPr wrap="square">
            <a:spAutoFit/>
          </a:bodyPr>
          <a:lstStyle/>
          <a:p>
            <a:pPr algn="ctr"/>
            <a:r>
              <a:rPr lang="uk-UA"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rPr>
              <a:t>Військово – патріотична гра «Сокіл» («Джура»)</a:t>
            </a:r>
            <a:r>
              <a:rPr lang="en-US"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rPr>
              <a:t> </a:t>
            </a:r>
            <a:r>
              <a:rPr lang="uk-UA"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rPr>
              <a:t> посвята у козачата </a:t>
            </a:r>
          </a:p>
        </p:txBody>
      </p:sp>
      <p:sp>
        <p:nvSpPr>
          <p:cNvPr id="9" name="Прямоугольник 10">
            <a:extLst>
              <a:ext uri="{FF2B5EF4-FFF2-40B4-BE49-F238E27FC236}">
                <a16:creationId xmlns="" xmlns:a16="http://schemas.microsoft.com/office/drawing/2014/main" id="{DC0071EC-1BD9-490C-BBC3-265ACDCCAFFD}"/>
              </a:ext>
            </a:extLst>
          </p:cNvPr>
          <p:cNvSpPr/>
          <p:nvPr/>
        </p:nvSpPr>
        <p:spPr>
          <a:xfrm>
            <a:off x="335552" y="5485955"/>
            <a:ext cx="3494214" cy="1200329"/>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2400" b="1" dirty="0">
                <a:ln w="12700">
                  <a:solidFill>
                    <a:srgbClr val="4E3B30">
                      <a:satMod val="155000"/>
                    </a:srgbClr>
                  </a:solidFill>
                  <a:prstDash val="solid"/>
                </a:ln>
                <a:solidFill>
                  <a:srgbClr val="860000"/>
                </a:solidFill>
                <a:effectLst>
                  <a:outerShdw blurRad="41275" dist="20320" dir="1800000" algn="tl" rotWithShape="0">
                    <a:srgbClr val="000000">
                      <a:alpha val="40000"/>
                    </a:srgbClr>
                  </a:outerShdw>
                </a:effectLst>
                <a:latin typeface="Franklin Gothic Book"/>
              </a:rPr>
              <a:t>ЗДВР </a:t>
            </a:r>
            <a:r>
              <a:rPr lang="uk-UA" sz="2400" b="1" dirty="0" err="1">
                <a:ln w="12700">
                  <a:solidFill>
                    <a:srgbClr val="4E3B30">
                      <a:satMod val="155000"/>
                    </a:srgbClr>
                  </a:solidFill>
                  <a:prstDash val="solid"/>
                </a:ln>
                <a:solidFill>
                  <a:srgbClr val="860000"/>
                </a:solidFill>
                <a:effectLst>
                  <a:outerShdw blurRad="41275" dist="20320" dir="1800000" algn="tl" rotWithShape="0">
                    <a:srgbClr val="000000">
                      <a:alpha val="40000"/>
                    </a:srgbClr>
                  </a:outerShdw>
                </a:effectLst>
                <a:latin typeface="Franklin Gothic Book"/>
              </a:rPr>
              <a:t>Міськова</a:t>
            </a:r>
            <a:r>
              <a:rPr lang="uk-UA" sz="2400" b="1" dirty="0">
                <a:ln w="12700">
                  <a:solidFill>
                    <a:srgbClr val="4E3B30">
                      <a:satMod val="155000"/>
                    </a:srgbClr>
                  </a:solidFill>
                  <a:prstDash val="solid"/>
                </a:ln>
                <a:solidFill>
                  <a:srgbClr val="860000"/>
                </a:solidFill>
                <a:effectLst>
                  <a:outerShdw blurRad="41275" dist="20320" dir="1800000" algn="tl" rotWithShape="0">
                    <a:srgbClr val="000000">
                      <a:alpha val="40000"/>
                    </a:srgbClr>
                  </a:outerShdw>
                </a:effectLst>
                <a:latin typeface="Franklin Gothic Book"/>
              </a:rPr>
              <a:t> Н.І. </a:t>
            </a:r>
          </a:p>
          <a:p>
            <a:pPr marL="0" marR="0" lvl="0" indent="0" algn="ctr" defTabSz="914400" rtl="0" eaLnBrk="1" fontAlgn="auto" latinLnBrk="0" hangingPunct="1">
              <a:lnSpc>
                <a:spcPct val="100000"/>
              </a:lnSpc>
              <a:spcBef>
                <a:spcPts val="0"/>
              </a:spcBef>
              <a:spcAft>
                <a:spcPts val="0"/>
              </a:spcAft>
              <a:buClrTx/>
              <a:buSzTx/>
              <a:buFontTx/>
              <a:buNone/>
              <a:tabLst/>
              <a:defRPr/>
            </a:pPr>
            <a:r>
              <a:rPr lang="uk-UA" sz="2400" b="1" dirty="0" err="1">
                <a:ln w="12700">
                  <a:solidFill>
                    <a:srgbClr val="4E3B30">
                      <a:satMod val="155000"/>
                    </a:srgbClr>
                  </a:solidFill>
                  <a:prstDash val="solid"/>
                </a:ln>
                <a:solidFill>
                  <a:srgbClr val="860000"/>
                </a:solidFill>
                <a:effectLst>
                  <a:outerShdw blurRad="41275" dist="20320" dir="1800000" algn="tl" rotWithShape="0">
                    <a:srgbClr val="000000">
                      <a:alpha val="40000"/>
                    </a:srgbClr>
                  </a:outerShdw>
                </a:effectLst>
                <a:latin typeface="Franklin Gothic Book"/>
              </a:rPr>
              <a:t>Виховники</a:t>
            </a:r>
            <a:r>
              <a:rPr lang="uk-UA" sz="2400" b="1" dirty="0">
                <a:ln w="12700">
                  <a:solidFill>
                    <a:srgbClr val="4E3B30">
                      <a:satMod val="155000"/>
                    </a:srgbClr>
                  </a:solidFill>
                  <a:prstDash val="solid"/>
                </a:ln>
                <a:solidFill>
                  <a:srgbClr val="860000"/>
                </a:solidFill>
                <a:effectLst>
                  <a:outerShdw blurRad="41275" dist="20320" dir="1800000" algn="tl" rotWithShape="0">
                    <a:srgbClr val="000000">
                      <a:alpha val="40000"/>
                    </a:srgbClr>
                  </a:outerShdw>
                </a:effectLst>
                <a:latin typeface="Franklin Gothic Book"/>
              </a:rPr>
              <a:t> роїв </a:t>
            </a:r>
          </a:p>
          <a:p>
            <a:pPr marL="0" marR="0" lvl="0" indent="0" algn="ctr" defTabSz="914400" rtl="0" eaLnBrk="1" fontAlgn="auto" latinLnBrk="0" hangingPunct="1">
              <a:lnSpc>
                <a:spcPct val="100000"/>
              </a:lnSpc>
              <a:spcBef>
                <a:spcPts val="0"/>
              </a:spcBef>
              <a:spcAft>
                <a:spcPts val="0"/>
              </a:spcAft>
              <a:buClrTx/>
              <a:buSzTx/>
              <a:buFontTx/>
              <a:buNone/>
              <a:tabLst/>
              <a:defRPr/>
            </a:pPr>
            <a:r>
              <a:rPr lang="uk-UA" sz="2400" b="1" dirty="0">
                <a:ln w="12700">
                  <a:solidFill>
                    <a:srgbClr val="4E3B30">
                      <a:satMod val="155000"/>
                    </a:srgbClr>
                  </a:solidFill>
                  <a:prstDash val="solid"/>
                </a:ln>
                <a:solidFill>
                  <a:srgbClr val="860000"/>
                </a:solidFill>
                <a:effectLst>
                  <a:outerShdw blurRad="41275" dist="20320" dir="1800000" algn="tl" rotWithShape="0">
                    <a:srgbClr val="000000">
                      <a:alpha val="40000"/>
                    </a:srgbClr>
                  </a:outerShdw>
                </a:effectLst>
                <a:latin typeface="Franklin Gothic Book"/>
              </a:rPr>
              <a:t> 1 – 4 класів</a:t>
            </a:r>
            <a:endParaRPr kumimoji="0" lang="uk-UA" sz="2400" b="1" i="0" u="none" strike="noStrike" kern="1200" cap="none" spc="0" normalizeH="0" baseline="0" noProof="0" dirty="0">
              <a:ln w="12700">
                <a:solidFill>
                  <a:srgbClr val="4E3B30">
                    <a:satMod val="155000"/>
                  </a:srgbClr>
                </a:solidFill>
                <a:prstDash val="solid"/>
              </a:ln>
              <a:solidFill>
                <a:srgbClr val="860000"/>
              </a:solidFill>
              <a:effectLst>
                <a:outerShdw blurRad="41275" dist="20320" dir="1800000" algn="tl" rotWithShape="0">
                  <a:srgbClr val="000000">
                    <a:alpha val="40000"/>
                  </a:srgbClr>
                </a:outerShdw>
              </a:effectLst>
              <a:uLnTx/>
              <a:uFillTx/>
              <a:latin typeface="Franklin Gothic Book"/>
              <a:ea typeface="+mn-ea"/>
              <a:cs typeface="+mn-cs"/>
            </a:endParaRPr>
          </a:p>
        </p:txBody>
      </p:sp>
    </p:spTree>
    <p:extLst>
      <p:ext uri="{BB962C8B-B14F-4D97-AF65-F5344CB8AC3E}">
        <p14:creationId xmlns="" xmlns:p14="http://schemas.microsoft.com/office/powerpoint/2010/main" val="3148234472"/>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1000"/>
                                        <p:tgtEl>
                                          <p:spTgt spid="1028"/>
                                        </p:tgtEl>
                                      </p:cBhvr>
                                    </p:animEffect>
                                    <p:anim calcmode="lin" valueType="num">
                                      <p:cBhvr>
                                        <p:cTn id="15" dur="1000" fill="hold"/>
                                        <p:tgtEl>
                                          <p:spTgt spid="1028"/>
                                        </p:tgtEl>
                                        <p:attrNameLst>
                                          <p:attrName>ppt_x</p:attrName>
                                        </p:attrNameLst>
                                      </p:cBhvr>
                                      <p:tavLst>
                                        <p:tav tm="0">
                                          <p:val>
                                            <p:strVal val="#ppt_x"/>
                                          </p:val>
                                        </p:tav>
                                        <p:tav tm="100000">
                                          <p:val>
                                            <p:strVal val="#ppt_x"/>
                                          </p:val>
                                        </p:tav>
                                      </p:tavLst>
                                    </p:anim>
                                    <p:anim calcmode="lin" valueType="num">
                                      <p:cBhvr>
                                        <p:cTn id="16"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7"/>
                                        </p:tgtEl>
                                        <p:attrNameLst>
                                          <p:attrName>style.visibility</p:attrName>
                                        </p:attrNameLst>
                                      </p:cBhvr>
                                      <p:to>
                                        <p:strVal val="visible"/>
                                      </p:to>
                                    </p:set>
                                    <p:animEffect transition="in" filter="fade">
                                      <p:cBhvr>
                                        <p:cTn id="21" dur="1000"/>
                                        <p:tgtEl>
                                          <p:spTgt spid="1027"/>
                                        </p:tgtEl>
                                      </p:cBhvr>
                                    </p:animEffect>
                                    <p:anim calcmode="lin" valueType="num">
                                      <p:cBhvr>
                                        <p:cTn id="22" dur="1000" fill="hold"/>
                                        <p:tgtEl>
                                          <p:spTgt spid="1027"/>
                                        </p:tgtEl>
                                        <p:attrNameLst>
                                          <p:attrName>ppt_x</p:attrName>
                                        </p:attrNameLst>
                                      </p:cBhvr>
                                      <p:tavLst>
                                        <p:tav tm="0">
                                          <p:val>
                                            <p:strVal val="#ppt_x"/>
                                          </p:val>
                                        </p:tav>
                                        <p:tav tm="100000">
                                          <p:val>
                                            <p:strVal val="#ppt_x"/>
                                          </p:val>
                                        </p:tav>
                                      </p:tavLst>
                                    </p:anim>
                                    <p:anim calcmode="lin" valueType="num">
                                      <p:cBhvr>
                                        <p:cTn id="23"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404663"/>
            <a:ext cx="8363272" cy="1016149"/>
          </a:xfrm>
        </p:spPr>
        <p:txBody>
          <a:bodyPr>
            <a:normAutofit/>
          </a:bodyPr>
          <a:lstStyle/>
          <a:p>
            <a:r>
              <a:rPr lang="ru-RU" sz="1600" b="1" cap="none" dirty="0">
                <a:ln w="1905"/>
                <a:gradFill>
                  <a:gsLst>
                    <a:gs pos="0">
                      <a:srgbClr val="C17529">
                        <a:shade val="20000"/>
                        <a:satMod val="200000"/>
                      </a:srgbClr>
                    </a:gs>
                    <a:gs pos="78000">
                      <a:srgbClr val="C17529">
                        <a:tint val="90000"/>
                        <a:shade val="89000"/>
                        <a:satMod val="220000"/>
                      </a:srgbClr>
                    </a:gs>
                    <a:gs pos="100000">
                      <a:srgbClr val="C17529">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endParaRPr lang="uk-UA" dirty="0"/>
          </a:p>
        </p:txBody>
      </p:sp>
      <p:sp>
        <p:nvSpPr>
          <p:cNvPr id="6" name="Прямоугольник 5"/>
          <p:cNvSpPr/>
          <p:nvPr/>
        </p:nvSpPr>
        <p:spPr>
          <a:xfrm>
            <a:off x="179512" y="332656"/>
            <a:ext cx="8640960" cy="2308324"/>
          </a:xfrm>
          <a:prstGeom prst="rect">
            <a:avLst/>
          </a:prstGeom>
          <a:solidFill>
            <a:schemeClr val="accent1">
              <a:lumMod val="40000"/>
              <a:lumOff val="60000"/>
            </a:schemeClr>
          </a:solidFill>
          <a:ln>
            <a:solidFill>
              <a:srgbClr val="C00000"/>
            </a:solidFill>
          </a:ln>
        </p:spPr>
        <p:txBody>
          <a:bodyPr wrap="square">
            <a:spAutoFit/>
          </a:bodyPr>
          <a:lstStyle/>
          <a:p>
            <a:pPr algn="ctr" fontAlgn="base"/>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Відкрита</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 </a:t>
            </a: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виховна</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 година </a:t>
            </a:r>
          </a:p>
          <a:p>
            <a:pPr algn="ctr" fontAlgn="base"/>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 на тему </a:t>
            </a:r>
          </a:p>
          <a:p>
            <a:pPr algn="ctr" fontAlgn="base"/>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«Друг </a:t>
            </a: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пізнається</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 в </a:t>
            </a: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біді</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 </a:t>
            </a:r>
            <a:endParaRPr lang="ru-RU" sz="14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endParaRPr>
          </a:p>
        </p:txBody>
      </p:sp>
      <p:sp>
        <p:nvSpPr>
          <p:cNvPr id="3" name="AutoShape 4" descr="https://costulivsca.shcola.com.ua/wp-content/uploads/2023/11/IMG_5820-800x600.jpeg"/>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4" name="AutoShape 9" descr="https://costulivsca.shcola.com.ua/wp-content/uploads/2023/11/IMG_5833-602x800.jpeg"/>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614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03386" y="2992178"/>
            <a:ext cx="2234092" cy="2126951"/>
          </a:xfrm>
          <a:prstGeom prst="rect">
            <a:avLst/>
          </a:prstGeom>
          <a:ln>
            <a:noFill/>
          </a:ln>
          <a:effectLst>
            <a:outerShdw blurRad="292100" dist="139700" dir="2700000" algn="tl" rotWithShape="0">
              <a:srgbClr val="333333">
                <a:alpha val="65000"/>
              </a:srgbClr>
            </a:outerShdw>
          </a:effectLst>
        </p:spPr>
      </p:pic>
      <p:pic>
        <p:nvPicPr>
          <p:cNvPr id="6147"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653754" y="3884381"/>
            <a:ext cx="2732441" cy="2732441"/>
          </a:xfrm>
          <a:prstGeom prst="rect">
            <a:avLst/>
          </a:prstGeom>
          <a:ln>
            <a:noFill/>
          </a:ln>
          <a:effectLst>
            <a:outerShdw blurRad="292100" dist="139700" dir="2700000" algn="tl" rotWithShape="0">
              <a:srgbClr val="333333">
                <a:alpha val="65000"/>
              </a:srgbClr>
            </a:outerShdw>
          </a:effectLst>
        </p:spPr>
      </p:pic>
      <p:pic>
        <p:nvPicPr>
          <p:cNvPr id="6148" name="Picture 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656721" y="2843302"/>
            <a:ext cx="3030079" cy="2535039"/>
          </a:xfrm>
          <a:prstGeom prst="rect">
            <a:avLst/>
          </a:prstGeom>
          <a:ln>
            <a:noFill/>
          </a:ln>
          <a:effectLst>
            <a:outerShdw blurRad="292100" dist="139700" dir="2700000" algn="tl" rotWithShape="0">
              <a:srgbClr val="333333">
                <a:alpha val="65000"/>
              </a:srgbClr>
            </a:outerShdw>
          </a:effectLst>
        </p:spPr>
      </p:pic>
      <p:sp>
        <p:nvSpPr>
          <p:cNvPr id="11" name="Прямоугольник 10">
            <a:extLst>
              <a:ext uri="{FF2B5EF4-FFF2-40B4-BE49-F238E27FC236}">
                <a16:creationId xmlns="" xmlns:a16="http://schemas.microsoft.com/office/drawing/2014/main" id="{95BCE158-D7CA-4DFA-8076-D07D2D560E61}"/>
              </a:ext>
            </a:extLst>
          </p:cNvPr>
          <p:cNvSpPr/>
          <p:nvPr/>
        </p:nvSpPr>
        <p:spPr>
          <a:xfrm>
            <a:off x="5436096" y="5487937"/>
            <a:ext cx="3494214" cy="1200329"/>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w="12700">
                  <a:solidFill>
                    <a:srgbClr val="4E3B30">
                      <a:satMod val="155000"/>
                    </a:srgbClr>
                  </a:solidFill>
                  <a:prstDash val="solid"/>
                </a:ln>
                <a:solidFill>
                  <a:srgbClr val="860000"/>
                </a:solidFill>
                <a:effectLst>
                  <a:outerShdw blurRad="41275" dist="20320" dir="1800000" algn="tl" rotWithShape="0">
                    <a:srgbClr val="000000">
                      <a:alpha val="40000"/>
                    </a:srgbClr>
                  </a:outerShdw>
                </a:effectLst>
                <a:uLnTx/>
                <a:uFillTx/>
                <a:latin typeface="Franklin Gothic Book"/>
                <a:ea typeface="+mn-ea"/>
                <a:cs typeface="+mn-cs"/>
              </a:rPr>
              <a:t>Класний керівник                                                            </a:t>
            </a:r>
            <a:r>
              <a:rPr kumimoji="0" lang="uk-UA" sz="2400" b="1" i="0" u="none" strike="noStrike" kern="1200" cap="none" spc="0" normalizeH="0" baseline="0" noProof="0" dirty="0" err="1">
                <a:ln w="12700">
                  <a:solidFill>
                    <a:srgbClr val="4E3B30">
                      <a:satMod val="155000"/>
                    </a:srgbClr>
                  </a:solidFill>
                  <a:prstDash val="solid"/>
                </a:ln>
                <a:solidFill>
                  <a:srgbClr val="860000"/>
                </a:solidFill>
                <a:effectLst>
                  <a:outerShdw blurRad="41275" dist="20320" dir="1800000" algn="tl" rotWithShape="0">
                    <a:srgbClr val="000000">
                      <a:alpha val="40000"/>
                    </a:srgbClr>
                  </a:outerShdw>
                </a:effectLst>
                <a:uLnTx/>
                <a:uFillTx/>
                <a:latin typeface="Franklin Gothic Book"/>
                <a:ea typeface="+mn-ea"/>
                <a:cs typeface="+mn-cs"/>
              </a:rPr>
              <a:t>Молдавчук</a:t>
            </a:r>
            <a:r>
              <a:rPr kumimoji="0" lang="uk-UA" sz="2400" b="1" i="0" u="none" strike="noStrike" kern="1200" cap="none" spc="0" normalizeH="0" baseline="0" noProof="0" dirty="0">
                <a:ln w="12700">
                  <a:solidFill>
                    <a:srgbClr val="4E3B30">
                      <a:satMod val="155000"/>
                    </a:srgbClr>
                  </a:solidFill>
                  <a:prstDash val="solid"/>
                </a:ln>
                <a:solidFill>
                  <a:srgbClr val="860000"/>
                </a:solidFill>
                <a:effectLst>
                  <a:outerShdw blurRad="41275" dist="20320" dir="1800000" algn="tl" rotWithShape="0">
                    <a:srgbClr val="000000">
                      <a:alpha val="40000"/>
                    </a:srgbClr>
                  </a:outerShdw>
                </a:effectLst>
                <a:uLnTx/>
                <a:uFillTx/>
                <a:latin typeface="Franklin Gothic Book"/>
                <a:ea typeface="+mn-ea"/>
                <a:cs typeface="+mn-cs"/>
              </a:rPr>
              <a:t> О.Ю.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w="12700">
                  <a:solidFill>
                    <a:srgbClr val="4E3B30">
                      <a:satMod val="155000"/>
                    </a:srgbClr>
                  </a:solidFill>
                  <a:prstDash val="solid"/>
                </a:ln>
                <a:solidFill>
                  <a:srgbClr val="860000"/>
                </a:solidFill>
                <a:effectLst>
                  <a:outerShdw blurRad="41275" dist="20320" dir="1800000" algn="tl" rotWithShape="0">
                    <a:srgbClr val="000000">
                      <a:alpha val="40000"/>
                    </a:srgbClr>
                  </a:outerShdw>
                </a:effectLst>
                <a:uLnTx/>
                <a:uFillTx/>
                <a:latin typeface="Franklin Gothic Book"/>
                <a:ea typeface="+mn-ea"/>
                <a:cs typeface="+mn-cs"/>
              </a:rPr>
              <a:t>6 – Б клас</a:t>
            </a:r>
          </a:p>
        </p:txBody>
      </p:sp>
    </p:spTree>
    <p:extLst>
      <p:ext uri="{BB962C8B-B14F-4D97-AF65-F5344CB8AC3E}">
        <p14:creationId xmlns="" xmlns:p14="http://schemas.microsoft.com/office/powerpoint/2010/main" val="3583382478"/>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48"/>
                                        </p:tgtEl>
                                        <p:attrNameLst>
                                          <p:attrName>style.visibility</p:attrName>
                                        </p:attrNameLst>
                                      </p:cBhvr>
                                      <p:to>
                                        <p:strVal val="visible"/>
                                      </p:to>
                                    </p:set>
                                    <p:animEffect transition="in" filter="fade">
                                      <p:cBhvr>
                                        <p:cTn id="21" dur="1000"/>
                                        <p:tgtEl>
                                          <p:spTgt spid="6148"/>
                                        </p:tgtEl>
                                      </p:cBhvr>
                                    </p:animEffect>
                                    <p:anim calcmode="lin" valueType="num">
                                      <p:cBhvr>
                                        <p:cTn id="22" dur="1000" fill="hold"/>
                                        <p:tgtEl>
                                          <p:spTgt spid="6148"/>
                                        </p:tgtEl>
                                        <p:attrNameLst>
                                          <p:attrName>ppt_x</p:attrName>
                                        </p:attrNameLst>
                                      </p:cBhvr>
                                      <p:tavLst>
                                        <p:tav tm="0">
                                          <p:val>
                                            <p:strVal val="#ppt_x"/>
                                          </p:val>
                                        </p:tav>
                                        <p:tav tm="100000">
                                          <p:val>
                                            <p:strVal val="#ppt_x"/>
                                          </p:val>
                                        </p:tav>
                                      </p:tavLst>
                                    </p:anim>
                                    <p:anim calcmode="lin" valueType="num">
                                      <p:cBhvr>
                                        <p:cTn id="23"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404663"/>
            <a:ext cx="8363272" cy="1016149"/>
          </a:xfrm>
        </p:spPr>
        <p:txBody>
          <a:bodyPr>
            <a:normAutofit/>
          </a:bodyPr>
          <a:lstStyle/>
          <a:p>
            <a:r>
              <a:rPr lang="ru-RU" sz="1600" b="1" cap="none" dirty="0">
                <a:ln w="1905"/>
                <a:gradFill>
                  <a:gsLst>
                    <a:gs pos="0">
                      <a:srgbClr val="C17529">
                        <a:shade val="20000"/>
                        <a:satMod val="200000"/>
                      </a:srgbClr>
                    </a:gs>
                    <a:gs pos="78000">
                      <a:srgbClr val="C17529">
                        <a:tint val="90000"/>
                        <a:shade val="89000"/>
                        <a:satMod val="220000"/>
                      </a:srgbClr>
                    </a:gs>
                    <a:gs pos="100000">
                      <a:srgbClr val="C17529">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endParaRPr lang="uk-UA" dirty="0"/>
          </a:p>
        </p:txBody>
      </p:sp>
      <p:sp>
        <p:nvSpPr>
          <p:cNvPr id="6" name="Прямоугольник 5"/>
          <p:cNvSpPr/>
          <p:nvPr/>
        </p:nvSpPr>
        <p:spPr>
          <a:xfrm>
            <a:off x="179512" y="332656"/>
            <a:ext cx="8640960" cy="3046988"/>
          </a:xfrm>
          <a:prstGeom prst="rect">
            <a:avLst/>
          </a:prstGeom>
          <a:solidFill>
            <a:schemeClr val="accent1">
              <a:lumMod val="40000"/>
              <a:lumOff val="60000"/>
            </a:schemeClr>
          </a:solidFill>
          <a:ln>
            <a:solidFill>
              <a:srgbClr val="C00000"/>
            </a:solidFill>
          </a:ln>
        </p:spPr>
        <p:txBody>
          <a:bodyPr wrap="square">
            <a:spAutoFit/>
          </a:bodyPr>
          <a:lstStyle/>
          <a:p>
            <a:pPr algn="ctr" fontAlgn="base"/>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Урочисте</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 </a:t>
            </a: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відкриття</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 </a:t>
            </a: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меморіальної</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 </a:t>
            </a: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дошки</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 на честь  </a:t>
            </a: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загиблого</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 </a:t>
            </a: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захисника</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 </a:t>
            </a:r>
          </a:p>
          <a:p>
            <a:pPr algn="ctr" fontAlgn="base"/>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Паніна</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 </a:t>
            </a: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Андрія</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 </a:t>
            </a: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rPr>
              <a:t>Юрійовича</a:t>
            </a:r>
            <a:endPar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endParaRPr>
          </a:p>
        </p:txBody>
      </p:sp>
      <p:sp>
        <p:nvSpPr>
          <p:cNvPr id="3" name="AutoShape 4" descr="https://costulivsca.shcola.com.ua/wp-content/uploads/2023/11/IMG_5820-800x600.jpeg"/>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4" name="AutoShape 9" descr="https://costulivsca.shcola.com.ua/wp-content/uploads/2023/11/IMG_5833-602x800.jpeg"/>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717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3609" y="3576356"/>
            <a:ext cx="2670948" cy="1883636"/>
          </a:xfrm>
          <a:prstGeom prst="rect">
            <a:avLst/>
          </a:prstGeom>
          <a:ln>
            <a:noFill/>
          </a:ln>
          <a:effectLst>
            <a:outerShdw blurRad="292100" dist="139700" dir="2700000" algn="tl" rotWithShape="0">
              <a:srgbClr val="333333">
                <a:alpha val="65000"/>
              </a:srgbClr>
            </a:outerShdw>
          </a:effectLst>
        </p:spPr>
      </p:pic>
      <p:pic>
        <p:nvPicPr>
          <p:cNvPr id="717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857480" y="4293096"/>
            <a:ext cx="2913007" cy="1997691"/>
          </a:xfrm>
          <a:prstGeom prst="rect">
            <a:avLst/>
          </a:prstGeom>
          <a:ln>
            <a:noFill/>
          </a:ln>
          <a:effectLst>
            <a:outerShdw blurRad="292100" dist="139700" dir="2700000" algn="tl" rotWithShape="0">
              <a:srgbClr val="333333">
                <a:alpha val="65000"/>
              </a:srgbClr>
            </a:outerShdw>
          </a:effectLst>
        </p:spPr>
      </p:pic>
      <p:pic>
        <p:nvPicPr>
          <p:cNvPr id="7172"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803410" y="4725144"/>
            <a:ext cx="3083948" cy="19976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807629655"/>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171"/>
                                        </p:tgtEl>
                                        <p:attrNameLst>
                                          <p:attrName>style.visibility</p:attrName>
                                        </p:attrNameLst>
                                      </p:cBhvr>
                                      <p:to>
                                        <p:strVal val="visible"/>
                                      </p:to>
                                    </p:set>
                                    <p:animEffect transition="in" filter="fade">
                                      <p:cBhvr>
                                        <p:cTn id="14" dur="1000"/>
                                        <p:tgtEl>
                                          <p:spTgt spid="7171"/>
                                        </p:tgtEl>
                                      </p:cBhvr>
                                    </p:animEffect>
                                    <p:anim calcmode="lin" valueType="num">
                                      <p:cBhvr>
                                        <p:cTn id="15" dur="1000" fill="hold"/>
                                        <p:tgtEl>
                                          <p:spTgt spid="7171"/>
                                        </p:tgtEl>
                                        <p:attrNameLst>
                                          <p:attrName>ppt_x</p:attrName>
                                        </p:attrNameLst>
                                      </p:cBhvr>
                                      <p:tavLst>
                                        <p:tav tm="0">
                                          <p:val>
                                            <p:strVal val="#ppt_x"/>
                                          </p:val>
                                        </p:tav>
                                        <p:tav tm="100000">
                                          <p:val>
                                            <p:strVal val="#ppt_x"/>
                                          </p:val>
                                        </p:tav>
                                      </p:tavLst>
                                    </p:anim>
                                    <p:anim calcmode="lin" valueType="num">
                                      <p:cBhvr>
                                        <p:cTn id="16" dur="1000" fill="hold"/>
                                        <p:tgtEl>
                                          <p:spTgt spid="717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172"/>
                                        </p:tgtEl>
                                        <p:attrNameLst>
                                          <p:attrName>style.visibility</p:attrName>
                                        </p:attrNameLst>
                                      </p:cBhvr>
                                      <p:to>
                                        <p:strVal val="visible"/>
                                      </p:to>
                                    </p:set>
                                    <p:animEffect transition="in" filter="fade">
                                      <p:cBhvr>
                                        <p:cTn id="21" dur="1000"/>
                                        <p:tgtEl>
                                          <p:spTgt spid="7172"/>
                                        </p:tgtEl>
                                      </p:cBhvr>
                                    </p:animEffect>
                                    <p:anim calcmode="lin" valueType="num">
                                      <p:cBhvr>
                                        <p:cTn id="22" dur="1000" fill="hold"/>
                                        <p:tgtEl>
                                          <p:spTgt spid="7172"/>
                                        </p:tgtEl>
                                        <p:attrNameLst>
                                          <p:attrName>ppt_x</p:attrName>
                                        </p:attrNameLst>
                                      </p:cBhvr>
                                      <p:tavLst>
                                        <p:tav tm="0">
                                          <p:val>
                                            <p:strVal val="#ppt_x"/>
                                          </p:val>
                                        </p:tav>
                                        <p:tav tm="100000">
                                          <p:val>
                                            <p:strVal val="#ppt_x"/>
                                          </p:val>
                                        </p:tav>
                                      </p:tavLst>
                                    </p:anim>
                                    <p:anim calcmode="lin" valueType="num">
                                      <p:cBhvr>
                                        <p:cTn id="23"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5">
            <a:extLst>
              <a:ext uri="{FF2B5EF4-FFF2-40B4-BE49-F238E27FC236}">
                <a16:creationId xmlns="" xmlns:a16="http://schemas.microsoft.com/office/drawing/2014/main" id="{86D99941-9957-4E54-81EB-33EFFAB53C80}"/>
              </a:ext>
            </a:extLst>
          </p:cNvPr>
          <p:cNvSpPr/>
          <p:nvPr/>
        </p:nvSpPr>
        <p:spPr>
          <a:xfrm>
            <a:off x="419336" y="25483"/>
            <a:ext cx="8305328" cy="1569660"/>
          </a:xfrm>
          <a:prstGeom prst="rect">
            <a:avLst/>
          </a:prstGeom>
          <a:solidFill>
            <a:schemeClr val="accent1">
              <a:lumMod val="40000"/>
              <a:lumOff val="60000"/>
            </a:schemeClr>
          </a:solidFill>
          <a:ln>
            <a:solidFill>
              <a:srgbClr val="C00000"/>
            </a:solidFill>
          </a:ln>
        </p:spPr>
        <p:txBody>
          <a:bodyPr wrap="square">
            <a:spAutoFit/>
          </a:bodyPr>
          <a:lstStyle/>
          <a:p>
            <a:pPr algn="ctr" fontAlgn="base"/>
            <a:r>
              <a:rPr kumimoji="0" lang="uk-UA" altLang="uk-UA" sz="4800" b="1" i="0" u="none" strike="noStrike" cap="none" normalizeH="0" baseline="0" dirty="0">
                <a:ln>
                  <a:noFill/>
                </a:ln>
                <a:solidFill>
                  <a:srgbClr val="860000"/>
                </a:solidFill>
                <a:effectLst>
                  <a:outerShdw blurRad="38100" dist="38100" dir="2700000" algn="tl">
                    <a:srgbClr val="000000">
                      <a:alpha val="43137"/>
                    </a:srgbClr>
                  </a:outerShdw>
                </a:effectLst>
                <a:latin typeface="+mj-lt"/>
              </a:rPr>
              <a:t>Гуманітарна допомога для 128 бригади </a:t>
            </a:r>
            <a:endParaRPr lang="ru-RU" sz="4800" b="1" dirty="0">
              <a:ln w="12700">
                <a:solidFill>
                  <a:schemeClr val="tx2">
                    <a:satMod val="155000"/>
                  </a:schemeClr>
                </a:solidFill>
                <a:prstDash val="solid"/>
              </a:ln>
              <a:solidFill>
                <a:srgbClr val="860000"/>
              </a:solidFill>
              <a:effectLst>
                <a:outerShdw blurRad="38100" dist="38100" dir="2700000" algn="tl">
                  <a:srgbClr val="000000">
                    <a:alpha val="43137"/>
                  </a:srgbClr>
                </a:outerShdw>
              </a:effectLst>
              <a:latin typeface="+mj-lt"/>
            </a:endParaRPr>
          </a:p>
        </p:txBody>
      </p:sp>
      <p:pic>
        <p:nvPicPr>
          <p:cNvPr id="3" name="Рисунок 2">
            <a:extLst>
              <a:ext uri="{FF2B5EF4-FFF2-40B4-BE49-F238E27FC236}">
                <a16:creationId xmlns="" xmlns:a16="http://schemas.microsoft.com/office/drawing/2014/main" id="{7522948B-3A1B-45A7-AEA6-3DAA2ECCFF51}"/>
              </a:ext>
            </a:extLst>
          </p:cNvPr>
          <p:cNvPicPr>
            <a:picLocks noChangeAspect="1"/>
          </p:cNvPicPr>
          <p:nvPr/>
        </p:nvPicPr>
        <p:blipFill>
          <a:blip r:embed="rId2" cstate="print"/>
          <a:stretch>
            <a:fillRect/>
          </a:stretch>
        </p:blipFill>
        <p:spPr>
          <a:xfrm>
            <a:off x="200049" y="2636912"/>
            <a:ext cx="3003067" cy="3672408"/>
          </a:xfrm>
          <a:prstGeom prst="rect">
            <a:avLst/>
          </a:prstGeom>
        </p:spPr>
      </p:pic>
      <p:pic>
        <p:nvPicPr>
          <p:cNvPr id="6" name="Рисунок 5">
            <a:extLst>
              <a:ext uri="{FF2B5EF4-FFF2-40B4-BE49-F238E27FC236}">
                <a16:creationId xmlns="" xmlns:a16="http://schemas.microsoft.com/office/drawing/2014/main" id="{8114F627-7050-4302-9036-E880C3036BFE}"/>
              </a:ext>
            </a:extLst>
          </p:cNvPr>
          <p:cNvPicPr>
            <a:picLocks noChangeAspect="1"/>
          </p:cNvPicPr>
          <p:nvPr/>
        </p:nvPicPr>
        <p:blipFill>
          <a:blip r:embed="rId3" cstate="print"/>
          <a:stretch>
            <a:fillRect/>
          </a:stretch>
        </p:blipFill>
        <p:spPr>
          <a:xfrm>
            <a:off x="3276135" y="1879415"/>
            <a:ext cx="2880319" cy="3140968"/>
          </a:xfrm>
          <a:prstGeom prst="rect">
            <a:avLst/>
          </a:prstGeom>
        </p:spPr>
      </p:pic>
      <p:pic>
        <p:nvPicPr>
          <p:cNvPr id="8" name="Рисунок 7">
            <a:extLst>
              <a:ext uri="{FF2B5EF4-FFF2-40B4-BE49-F238E27FC236}">
                <a16:creationId xmlns="" xmlns:a16="http://schemas.microsoft.com/office/drawing/2014/main" id="{35F9AF68-CE1E-4B87-9412-9971C28CC3BA}"/>
              </a:ext>
            </a:extLst>
          </p:cNvPr>
          <p:cNvPicPr>
            <a:picLocks noChangeAspect="1"/>
          </p:cNvPicPr>
          <p:nvPr/>
        </p:nvPicPr>
        <p:blipFill>
          <a:blip r:embed="rId4" cstate="print"/>
          <a:stretch>
            <a:fillRect/>
          </a:stretch>
        </p:blipFill>
        <p:spPr>
          <a:xfrm>
            <a:off x="6229473" y="2892845"/>
            <a:ext cx="2714478" cy="3315285"/>
          </a:xfrm>
          <a:prstGeom prst="rect">
            <a:avLst/>
          </a:prstGeom>
        </p:spPr>
      </p:pic>
    </p:spTree>
    <p:extLst>
      <p:ext uri="{BB962C8B-B14F-4D97-AF65-F5344CB8AC3E}">
        <p14:creationId xmlns="" xmlns:p14="http://schemas.microsoft.com/office/powerpoint/2010/main" val="1984501813"/>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a:extLst>
              <a:ext uri="{FF2B5EF4-FFF2-40B4-BE49-F238E27FC236}">
                <a16:creationId xmlns="" xmlns:a16="http://schemas.microsoft.com/office/drawing/2014/main" id="{EEFA7D3C-E3D4-4281-8266-2D731EA6344C}"/>
              </a:ext>
            </a:extLst>
          </p:cNvPr>
          <p:cNvSpPr>
            <a:spLocks noChangeArrowheads="1"/>
          </p:cNvSpPr>
          <p:nvPr/>
        </p:nvSpPr>
        <p:spPr bwMode="auto">
          <a:xfrm>
            <a:off x="0" y="45231"/>
            <a:ext cx="65" cy="366739"/>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8887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uk-UA" altLang="uk-UA" sz="1800" b="0" i="0" u="none" strike="noStrike" cap="none" normalizeH="0" baseline="0" dirty="0">
              <a:ln>
                <a:noFill/>
              </a:ln>
              <a:solidFill>
                <a:schemeClr val="tx1"/>
              </a:solidFill>
              <a:effectLst/>
              <a:latin typeface="Arial" panose="020B0604020202020204" pitchFamily="34" charset="0"/>
            </a:endParaRPr>
          </a:p>
        </p:txBody>
      </p:sp>
      <p:sp>
        <p:nvSpPr>
          <p:cNvPr id="14" name="AutoShape 10" descr="💙">
            <a:extLst>
              <a:ext uri="{FF2B5EF4-FFF2-40B4-BE49-F238E27FC236}">
                <a16:creationId xmlns="" xmlns:a16="http://schemas.microsoft.com/office/drawing/2014/main" id="{7D5A6EF2-4F20-4F79-B96F-BF7648EF3671}"/>
              </a:ext>
            </a:extLst>
          </p:cNvPr>
          <p:cNvSpPr>
            <a:spLocks noChangeAspect="1" noChangeArrowheads="1"/>
          </p:cNvSpPr>
          <p:nvPr/>
        </p:nvSpPr>
        <p:spPr bwMode="auto">
          <a:xfrm>
            <a:off x="9525000" y="-327025"/>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15" name="AutoShape 11" descr="💛">
            <a:extLst>
              <a:ext uri="{FF2B5EF4-FFF2-40B4-BE49-F238E27FC236}">
                <a16:creationId xmlns="" xmlns:a16="http://schemas.microsoft.com/office/drawing/2014/main" id="{F8A912C5-2073-4619-85EE-1102EBC9D66A}"/>
              </a:ext>
            </a:extLst>
          </p:cNvPr>
          <p:cNvSpPr>
            <a:spLocks noChangeAspect="1" noChangeArrowheads="1"/>
          </p:cNvSpPr>
          <p:nvPr/>
        </p:nvSpPr>
        <p:spPr bwMode="auto">
          <a:xfrm>
            <a:off x="9953625" y="-327025"/>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16" name="AutoShape 12" descr="🇺🇦">
            <a:extLst>
              <a:ext uri="{FF2B5EF4-FFF2-40B4-BE49-F238E27FC236}">
                <a16:creationId xmlns="" xmlns:a16="http://schemas.microsoft.com/office/drawing/2014/main" id="{F39279EF-E61A-44A1-8FB1-84B580E8C68E}"/>
              </a:ext>
            </a:extLst>
          </p:cNvPr>
          <p:cNvSpPr>
            <a:spLocks noChangeAspect="1" noChangeArrowheads="1"/>
          </p:cNvSpPr>
          <p:nvPr/>
        </p:nvSpPr>
        <p:spPr bwMode="auto">
          <a:xfrm>
            <a:off x="12577763" y="-327025"/>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17422" name="Picture 14">
            <a:extLst>
              <a:ext uri="{FF2B5EF4-FFF2-40B4-BE49-F238E27FC236}">
                <a16:creationId xmlns="" xmlns:a16="http://schemas.microsoft.com/office/drawing/2014/main" id="{A3BC9C8B-0F71-4A7E-B9BB-0B4BE5A99A50}"/>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51520" y="2505670"/>
            <a:ext cx="4176464" cy="3132348"/>
          </a:xfrm>
          <a:prstGeom prst="rect">
            <a:avLst/>
          </a:prstGeom>
          <a:noFill/>
          <a:extLst>
            <a:ext uri="{909E8E84-426E-40DD-AFC4-6F175D3DCCD1}">
              <a14:hiddenFill xmlns="" xmlns:a14="http://schemas.microsoft.com/office/drawing/2010/main">
                <a:solidFill>
                  <a:srgbClr val="FFFFFF"/>
                </a:solidFill>
              </a14:hiddenFill>
            </a:ext>
          </a:extLst>
        </p:spPr>
      </p:pic>
      <p:pic>
        <p:nvPicPr>
          <p:cNvPr id="17424" name="Picture 16">
            <a:extLst>
              <a:ext uri="{FF2B5EF4-FFF2-40B4-BE49-F238E27FC236}">
                <a16:creationId xmlns="" xmlns:a16="http://schemas.microsoft.com/office/drawing/2014/main" id="{4C07581E-8E2A-4260-8275-D4382986EF37}"/>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565645" y="3429000"/>
            <a:ext cx="4176464" cy="3132348"/>
          </a:xfrm>
          <a:prstGeom prst="rect">
            <a:avLst/>
          </a:prstGeom>
          <a:noFill/>
          <a:extLst>
            <a:ext uri="{909E8E84-426E-40DD-AFC4-6F175D3DCCD1}">
              <a14:hiddenFill xmlns="" xmlns:a14="http://schemas.microsoft.com/office/drawing/2010/main">
                <a:solidFill>
                  <a:srgbClr val="FFFFFF"/>
                </a:solidFill>
              </a14:hiddenFill>
            </a:ext>
          </a:extLst>
        </p:spPr>
      </p:pic>
      <p:sp>
        <p:nvSpPr>
          <p:cNvPr id="9" name="Прямоугольник 5">
            <a:extLst>
              <a:ext uri="{FF2B5EF4-FFF2-40B4-BE49-F238E27FC236}">
                <a16:creationId xmlns="" xmlns:a16="http://schemas.microsoft.com/office/drawing/2014/main" id="{02B1B8AE-2EBE-4EAF-9071-B4DF555F73CF}"/>
              </a:ext>
            </a:extLst>
          </p:cNvPr>
          <p:cNvSpPr/>
          <p:nvPr/>
        </p:nvSpPr>
        <p:spPr>
          <a:xfrm>
            <a:off x="419336" y="25483"/>
            <a:ext cx="8305328" cy="2308324"/>
          </a:xfrm>
          <a:prstGeom prst="rect">
            <a:avLst/>
          </a:prstGeom>
          <a:solidFill>
            <a:schemeClr val="accent1">
              <a:lumMod val="40000"/>
              <a:lumOff val="60000"/>
            </a:schemeClr>
          </a:solidFill>
          <a:ln>
            <a:solidFill>
              <a:srgbClr val="C00000"/>
            </a:solidFill>
          </a:ln>
        </p:spPr>
        <p:txBody>
          <a:bodyPr wrap="square">
            <a:spAutoFit/>
          </a:bodyPr>
          <a:lstStyle/>
          <a:p>
            <a:pPr algn="ctr" fontAlgn="base"/>
            <a:r>
              <a:rPr kumimoji="0" lang="uk-UA" altLang="uk-UA" sz="4800" b="1" i="0" u="none" strike="noStrike" cap="none" normalizeH="0" baseline="0" dirty="0">
                <a:ln>
                  <a:noFill/>
                </a:ln>
                <a:solidFill>
                  <a:srgbClr val="860000"/>
                </a:solidFill>
                <a:effectLst>
                  <a:outerShdw blurRad="38100" dist="38100" dir="2700000" algn="tl">
                    <a:srgbClr val="000000">
                      <a:alpha val="43137"/>
                    </a:srgbClr>
                  </a:outerShdw>
                </a:effectLst>
                <a:latin typeface="+mj-lt"/>
              </a:rPr>
              <a:t>Велика подяка нашим Захисникам за подаруночки для нашого закладу    </a:t>
            </a:r>
            <a:endParaRPr lang="ru-RU" sz="4800" b="1" dirty="0">
              <a:ln w="12700">
                <a:solidFill>
                  <a:schemeClr val="tx2">
                    <a:satMod val="155000"/>
                  </a:schemeClr>
                </a:solidFill>
                <a:prstDash val="solid"/>
              </a:ln>
              <a:solidFill>
                <a:srgbClr val="860000"/>
              </a:solidFill>
              <a:effectLst>
                <a:outerShdw blurRad="38100" dist="38100" dir="2700000" algn="tl">
                  <a:srgbClr val="000000">
                    <a:alpha val="43137"/>
                  </a:srgbClr>
                </a:outerShdw>
              </a:effectLst>
              <a:latin typeface="+mj-lt"/>
            </a:endParaRPr>
          </a:p>
        </p:txBody>
      </p:sp>
      <p:sp>
        <p:nvSpPr>
          <p:cNvPr id="17" name="TextBox 16">
            <a:extLst>
              <a:ext uri="{FF2B5EF4-FFF2-40B4-BE49-F238E27FC236}">
                <a16:creationId xmlns="" xmlns:a16="http://schemas.microsoft.com/office/drawing/2014/main" id="{FC1F5BD9-28B6-40BC-A167-203F9A6E9D7A}"/>
              </a:ext>
            </a:extLst>
          </p:cNvPr>
          <p:cNvSpPr txBox="1"/>
          <p:nvPr/>
        </p:nvSpPr>
        <p:spPr>
          <a:xfrm>
            <a:off x="5381530" y="2505670"/>
            <a:ext cx="3762469" cy="646331"/>
          </a:xfrm>
          <a:prstGeom prst="rect">
            <a:avLst/>
          </a:prstGeom>
          <a:noFill/>
        </p:spPr>
        <p:txBody>
          <a:bodyPr wrap="square">
            <a:spAutoFit/>
          </a:bodyPr>
          <a:lstStyle/>
          <a:p>
            <a:r>
              <a:rPr kumimoji="0" lang="uk-UA" altLang="uk-UA" sz="1800" b="1" i="0" u="none" strike="noStrike" cap="none" normalizeH="0" baseline="0" dirty="0">
                <a:ln>
                  <a:noFill/>
                </a:ln>
                <a:solidFill>
                  <a:srgbClr val="C00000"/>
                </a:solidFill>
                <a:effectLst>
                  <a:outerShdw blurRad="38100" dist="38100" dir="2700000" algn="tl">
                    <a:srgbClr val="000000">
                      <a:alpha val="43137"/>
                    </a:srgbClr>
                  </a:outerShdw>
                </a:effectLst>
                <a:latin typeface="+mj-lt"/>
              </a:rPr>
              <a:t>Мирного неба нам усім</a:t>
            </a:r>
            <a:r>
              <a:rPr kumimoji="0" lang="en-US" altLang="uk-UA" sz="1800" b="1" i="0" u="none" strike="noStrike" cap="none" normalizeH="0" baseline="0" dirty="0">
                <a:ln>
                  <a:noFill/>
                </a:ln>
                <a:solidFill>
                  <a:srgbClr val="C00000"/>
                </a:solidFill>
                <a:effectLst>
                  <a:outerShdw blurRad="38100" dist="38100" dir="2700000" algn="tl">
                    <a:srgbClr val="000000">
                      <a:alpha val="43137"/>
                    </a:srgbClr>
                  </a:outerShdw>
                </a:effectLst>
                <a:latin typeface="+mj-lt"/>
              </a:rPr>
              <a:t>!</a:t>
            </a:r>
            <a:r>
              <a:rPr kumimoji="0" lang="uk-UA" altLang="uk-UA" sz="1800" b="1" i="0" u="none" strike="noStrike" cap="none" normalizeH="0" baseline="0" dirty="0">
                <a:ln>
                  <a:noFill/>
                </a:ln>
                <a:solidFill>
                  <a:srgbClr val="C00000"/>
                </a:solidFill>
                <a:effectLst>
                  <a:outerShdw blurRad="38100" dist="38100" dir="2700000" algn="tl">
                    <a:srgbClr val="000000">
                      <a:alpha val="43137"/>
                    </a:srgbClr>
                  </a:outerShdw>
                </a:effectLst>
                <a:latin typeface="+mj-lt"/>
              </a:rPr>
              <a:t>   </a:t>
            </a:r>
            <a:br>
              <a:rPr kumimoji="0" lang="uk-UA" altLang="uk-UA" sz="1800" b="1" i="0" u="none" strike="noStrike" cap="none" normalizeH="0" baseline="0" dirty="0">
                <a:ln>
                  <a:noFill/>
                </a:ln>
                <a:solidFill>
                  <a:srgbClr val="C00000"/>
                </a:solidFill>
                <a:effectLst>
                  <a:outerShdw blurRad="38100" dist="38100" dir="2700000" algn="tl">
                    <a:srgbClr val="000000">
                      <a:alpha val="43137"/>
                    </a:srgbClr>
                  </a:outerShdw>
                </a:effectLst>
                <a:latin typeface="+mj-lt"/>
              </a:rPr>
            </a:br>
            <a:r>
              <a:rPr kumimoji="0" lang="uk-UA" altLang="uk-UA" sz="1800" b="1" i="0" u="none" strike="noStrike" cap="none" normalizeH="0" baseline="0" dirty="0">
                <a:ln>
                  <a:noFill/>
                </a:ln>
                <a:solidFill>
                  <a:srgbClr val="C00000"/>
                </a:solidFill>
                <a:effectLst>
                  <a:outerShdw blurRad="38100" dist="38100" dir="2700000" algn="tl">
                    <a:srgbClr val="000000">
                      <a:alpha val="43137"/>
                    </a:srgbClr>
                  </a:outerShdw>
                </a:effectLst>
                <a:latin typeface="+mj-lt"/>
              </a:rPr>
              <a:t>Чекаємо з перемогою</a:t>
            </a:r>
            <a:r>
              <a:rPr kumimoji="0" lang="en-US" altLang="uk-UA" sz="1800" b="1" i="0" u="none" strike="noStrike" cap="none" normalizeH="0" baseline="0" dirty="0">
                <a:ln>
                  <a:noFill/>
                </a:ln>
                <a:solidFill>
                  <a:srgbClr val="C00000"/>
                </a:solidFill>
                <a:effectLst>
                  <a:outerShdw blurRad="38100" dist="38100" dir="2700000" algn="tl">
                    <a:srgbClr val="000000">
                      <a:alpha val="43137"/>
                    </a:srgbClr>
                  </a:outerShdw>
                </a:effectLst>
                <a:latin typeface="+mj-lt"/>
              </a:rPr>
              <a:t>!</a:t>
            </a:r>
            <a:r>
              <a:rPr kumimoji="0" lang="uk-UA" altLang="uk-UA" sz="1800" b="1" i="0" u="none" strike="noStrike" cap="none" normalizeH="0" baseline="0" dirty="0">
                <a:ln>
                  <a:noFill/>
                </a:ln>
                <a:solidFill>
                  <a:srgbClr val="C00000"/>
                </a:solidFill>
                <a:effectLst>
                  <a:outerShdw blurRad="38100" dist="38100" dir="2700000" algn="tl">
                    <a:srgbClr val="000000">
                      <a:alpha val="43137"/>
                    </a:srgbClr>
                  </a:outerShdw>
                </a:effectLst>
                <a:latin typeface="+mj-lt"/>
              </a:rPr>
              <a:t>     </a:t>
            </a:r>
            <a:endParaRPr lang="uk-UA" dirty="0">
              <a:solidFill>
                <a:srgbClr val="C00000"/>
              </a:solidFill>
            </a:endParaRPr>
          </a:p>
        </p:txBody>
      </p:sp>
    </p:spTree>
    <p:extLst>
      <p:ext uri="{BB962C8B-B14F-4D97-AF65-F5344CB8AC3E}">
        <p14:creationId xmlns="" xmlns:p14="http://schemas.microsoft.com/office/powerpoint/2010/main" val="1472317419"/>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422"/>
                                        </p:tgtEl>
                                        <p:attrNameLst>
                                          <p:attrName>style.visibility</p:attrName>
                                        </p:attrNameLst>
                                      </p:cBhvr>
                                      <p:to>
                                        <p:strVal val="visible"/>
                                      </p:to>
                                    </p:set>
                                    <p:animEffect transition="in" filter="barn(inVertical)">
                                      <p:cBhvr>
                                        <p:cTn id="7" dur="500"/>
                                        <p:tgtEl>
                                          <p:spTgt spid="174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424"/>
                                        </p:tgtEl>
                                        <p:attrNameLst>
                                          <p:attrName>style.visibility</p:attrName>
                                        </p:attrNameLst>
                                      </p:cBhvr>
                                      <p:to>
                                        <p:strVal val="visible"/>
                                      </p:to>
                                    </p:set>
                                    <p:animEffect transition="in" filter="barn(inVertical)">
                                      <p:cBhvr>
                                        <p:cTn id="12" dur="500"/>
                                        <p:tgtEl>
                                          <p:spTgt spid="17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 xmlns:a16="http://schemas.microsoft.com/office/drawing/2014/main" id="{64031B4A-2A53-4D14-B73B-957D9E6CBA04}"/>
              </a:ext>
            </a:extLst>
          </p:cNvPr>
          <p:cNvPicPr>
            <a:picLocks noChangeAspect="1" noChangeArrowheads="1"/>
          </p:cNvPicPr>
          <p:nvPr/>
        </p:nvPicPr>
        <p:blipFill rotWithShape="1">
          <a:blip r:embed="rId2">
            <a:extLst>
              <a:ext uri="{28A0092B-C50C-407E-A947-70E740481C1C}">
                <a14:useLocalDpi xmlns="" xmlns:a14="http://schemas.microsoft.com/office/drawing/2010/main" val="0"/>
              </a:ext>
            </a:extLst>
          </a:blip>
          <a:srcRect t="29088"/>
          <a:stretch/>
        </p:blipFill>
        <p:spPr bwMode="auto">
          <a:xfrm>
            <a:off x="350716" y="3140968"/>
            <a:ext cx="4440953" cy="3193793"/>
          </a:xfrm>
          <a:prstGeom prst="rect">
            <a:avLst/>
          </a:prstGeom>
          <a:noFill/>
          <a:extLst>
            <a:ext uri="{909E8E84-426E-40DD-AFC4-6F175D3DCCD1}">
              <a14:hiddenFill xmlns="" xmlns:a14="http://schemas.microsoft.com/office/drawing/2010/main">
                <a:solidFill>
                  <a:srgbClr val="FFFFFF"/>
                </a:solidFill>
              </a14:hiddenFill>
            </a:ext>
          </a:extLst>
        </p:spPr>
      </p:pic>
      <p:pic>
        <p:nvPicPr>
          <p:cNvPr id="15364" name="Picture 4">
            <a:extLst>
              <a:ext uri="{FF2B5EF4-FFF2-40B4-BE49-F238E27FC236}">
                <a16:creationId xmlns="" xmlns:a16="http://schemas.microsoft.com/office/drawing/2014/main" id="{663C505F-DD68-4E28-9611-C6CE9A0684B6}"/>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8637"/>
          <a:stretch/>
        </p:blipFill>
        <p:spPr bwMode="auto">
          <a:xfrm>
            <a:off x="4932040" y="2780928"/>
            <a:ext cx="3528392" cy="2418598"/>
          </a:xfrm>
          <a:prstGeom prst="rect">
            <a:avLst/>
          </a:prstGeom>
          <a:noFill/>
          <a:extLst>
            <a:ext uri="{909E8E84-426E-40DD-AFC4-6F175D3DCCD1}">
              <a14:hiddenFill xmlns="" xmlns:a14="http://schemas.microsoft.com/office/drawing/2010/main">
                <a:solidFill>
                  <a:srgbClr val="FFFFFF"/>
                </a:solidFill>
              </a14:hiddenFill>
            </a:ext>
          </a:extLst>
        </p:spPr>
      </p:pic>
      <p:sp>
        <p:nvSpPr>
          <p:cNvPr id="7" name="Прямоугольник 10">
            <a:extLst>
              <a:ext uri="{FF2B5EF4-FFF2-40B4-BE49-F238E27FC236}">
                <a16:creationId xmlns="" xmlns:a16="http://schemas.microsoft.com/office/drawing/2014/main" id="{38E15AE1-63DC-44B4-B3C2-83C45331DB15}"/>
              </a:ext>
            </a:extLst>
          </p:cNvPr>
          <p:cNvSpPr/>
          <p:nvPr/>
        </p:nvSpPr>
        <p:spPr>
          <a:xfrm>
            <a:off x="5292080" y="5378876"/>
            <a:ext cx="3494214" cy="1200329"/>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2400" b="1" dirty="0">
                <a:ln w="12700">
                  <a:solidFill>
                    <a:srgbClr val="4E3B30">
                      <a:satMod val="155000"/>
                    </a:srgbClr>
                  </a:solidFill>
                  <a:prstDash val="solid"/>
                </a:ln>
                <a:solidFill>
                  <a:srgbClr val="860000"/>
                </a:solidFill>
                <a:effectLst>
                  <a:outerShdw blurRad="41275" dist="20320" dir="1800000" algn="tl" rotWithShape="0">
                    <a:srgbClr val="000000">
                      <a:alpha val="40000"/>
                    </a:srgbClr>
                  </a:outerShdw>
                </a:effectLst>
                <a:latin typeface="Franklin Gothic Book"/>
              </a:rPr>
              <a:t>Медична сестра </a:t>
            </a:r>
          </a:p>
          <a:p>
            <a:pPr marL="0" marR="0" lvl="0" indent="0" algn="ctr" defTabSz="914400" rtl="0" eaLnBrk="1" fontAlgn="auto" latinLnBrk="0" hangingPunct="1">
              <a:lnSpc>
                <a:spcPct val="100000"/>
              </a:lnSpc>
              <a:spcBef>
                <a:spcPts val="0"/>
              </a:spcBef>
              <a:spcAft>
                <a:spcPts val="0"/>
              </a:spcAft>
              <a:buClrTx/>
              <a:buSzTx/>
              <a:buFontTx/>
              <a:buNone/>
              <a:tabLst/>
              <a:defRPr/>
            </a:pPr>
            <a:r>
              <a:rPr lang="uk-UA" sz="2400" b="1" dirty="0" err="1">
                <a:ln w="12700">
                  <a:solidFill>
                    <a:srgbClr val="4E3B30">
                      <a:satMod val="155000"/>
                    </a:srgbClr>
                  </a:solidFill>
                  <a:prstDash val="solid"/>
                </a:ln>
                <a:solidFill>
                  <a:srgbClr val="860000"/>
                </a:solidFill>
                <a:effectLst>
                  <a:outerShdw blurRad="41275" dist="20320" dir="1800000" algn="tl" rotWithShape="0">
                    <a:srgbClr val="000000">
                      <a:alpha val="40000"/>
                    </a:srgbClr>
                  </a:outerShdw>
                </a:effectLst>
                <a:latin typeface="Franklin Gothic Book"/>
              </a:rPr>
              <a:t>Ігнатюк</a:t>
            </a:r>
            <a:r>
              <a:rPr lang="uk-UA" sz="2400" b="1" dirty="0">
                <a:ln w="12700">
                  <a:solidFill>
                    <a:srgbClr val="4E3B30">
                      <a:satMod val="155000"/>
                    </a:srgbClr>
                  </a:solidFill>
                  <a:prstDash val="solid"/>
                </a:ln>
                <a:solidFill>
                  <a:srgbClr val="860000"/>
                </a:solidFill>
                <a:effectLst>
                  <a:outerShdw blurRad="41275" dist="20320" dir="1800000" algn="tl" rotWithShape="0">
                    <a:srgbClr val="000000">
                      <a:alpha val="40000"/>
                    </a:srgbClr>
                  </a:outerShdw>
                </a:effectLst>
                <a:latin typeface="Franklin Gothic Book"/>
              </a:rPr>
              <a:t> Г.В.</a:t>
            </a:r>
            <a:endParaRPr kumimoji="0" lang="uk-UA" sz="2400" b="1" i="0" u="none" strike="noStrike" kern="1200" cap="none" spc="0" normalizeH="0" baseline="0" noProof="0" dirty="0">
              <a:ln w="12700">
                <a:solidFill>
                  <a:srgbClr val="4E3B30">
                    <a:satMod val="155000"/>
                  </a:srgbClr>
                </a:solidFill>
                <a:prstDash val="solid"/>
              </a:ln>
              <a:solidFill>
                <a:srgbClr val="860000"/>
              </a:solidFill>
              <a:effectLst>
                <a:outerShdw blurRad="41275" dist="20320" dir="1800000" algn="tl" rotWithShape="0">
                  <a:srgbClr val="000000">
                    <a:alpha val="40000"/>
                  </a:srgbClr>
                </a:outerShdw>
              </a:effectLst>
              <a:uLnTx/>
              <a:uFillTx/>
              <a:latin typeface="Franklin Gothic Boo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uk-UA" sz="2400" b="1" dirty="0">
                <a:ln w="12700">
                  <a:solidFill>
                    <a:srgbClr val="4E3B30">
                      <a:satMod val="155000"/>
                    </a:srgbClr>
                  </a:solidFill>
                  <a:prstDash val="solid"/>
                </a:ln>
                <a:solidFill>
                  <a:srgbClr val="860000"/>
                </a:solidFill>
                <a:effectLst>
                  <a:outerShdw blurRad="41275" dist="20320" dir="1800000" algn="tl" rotWithShape="0">
                    <a:srgbClr val="000000">
                      <a:alpha val="40000"/>
                    </a:srgbClr>
                  </a:outerShdw>
                </a:effectLst>
                <a:latin typeface="Franklin Gothic Book"/>
              </a:rPr>
              <a:t>5</a:t>
            </a:r>
            <a:r>
              <a:rPr kumimoji="0" lang="uk-UA" sz="2400" b="1" i="0" u="none" strike="noStrike" kern="1200" cap="none" spc="0" normalizeH="0" baseline="0" noProof="0" dirty="0">
                <a:ln w="12700">
                  <a:solidFill>
                    <a:srgbClr val="4E3B30">
                      <a:satMod val="155000"/>
                    </a:srgbClr>
                  </a:solidFill>
                  <a:prstDash val="solid"/>
                </a:ln>
                <a:solidFill>
                  <a:srgbClr val="860000"/>
                </a:solidFill>
                <a:effectLst>
                  <a:outerShdw blurRad="41275" dist="20320" dir="1800000" algn="tl" rotWithShape="0">
                    <a:srgbClr val="000000">
                      <a:alpha val="40000"/>
                    </a:srgbClr>
                  </a:outerShdw>
                </a:effectLst>
                <a:uLnTx/>
                <a:uFillTx/>
                <a:latin typeface="Franklin Gothic Book"/>
                <a:ea typeface="+mn-ea"/>
                <a:cs typeface="+mn-cs"/>
              </a:rPr>
              <a:t> – Б клас</a:t>
            </a:r>
          </a:p>
        </p:txBody>
      </p:sp>
      <p:sp>
        <p:nvSpPr>
          <p:cNvPr id="8" name="Прямоугольник 5">
            <a:extLst>
              <a:ext uri="{FF2B5EF4-FFF2-40B4-BE49-F238E27FC236}">
                <a16:creationId xmlns="" xmlns:a16="http://schemas.microsoft.com/office/drawing/2014/main" id="{DC66979C-6B45-4075-B654-2B9171259D32}"/>
              </a:ext>
            </a:extLst>
          </p:cNvPr>
          <p:cNvSpPr/>
          <p:nvPr/>
        </p:nvSpPr>
        <p:spPr>
          <a:xfrm>
            <a:off x="251520" y="278795"/>
            <a:ext cx="8640960" cy="2308324"/>
          </a:xfrm>
          <a:prstGeom prst="rect">
            <a:avLst/>
          </a:prstGeom>
          <a:solidFill>
            <a:schemeClr val="accent1">
              <a:lumMod val="40000"/>
              <a:lumOff val="60000"/>
            </a:schemeClr>
          </a:solidFill>
          <a:ln>
            <a:solidFill>
              <a:srgbClr val="C00000"/>
            </a:solidFill>
          </a:ln>
        </p:spPr>
        <p:txBody>
          <a:bodyPr wrap="square">
            <a:spAutoFit/>
          </a:bodyPr>
          <a:lstStyle/>
          <a:p>
            <a:pPr algn="ctr" fontAlgn="base"/>
            <a:r>
              <a:rPr lang="ru-RU" sz="4800" b="1" dirty="0">
                <a:solidFill>
                  <a:srgbClr val="860000"/>
                </a:solidFill>
                <a:effectLst>
                  <a:outerShdw blurRad="38100" dist="38100" dir="2700000" algn="tl">
                    <a:srgbClr val="000000">
                      <a:alpha val="43137"/>
                    </a:srgbClr>
                  </a:outerShdw>
                </a:effectLst>
                <a:cs typeface="Times New Roman" panose="02020603050405020304" pitchFamily="18" charset="0"/>
              </a:rPr>
              <a:t>Б</a:t>
            </a:r>
            <a:r>
              <a:rPr lang="uk-UA" sz="4800" b="1" i="0" dirty="0" err="1">
                <a:solidFill>
                  <a:srgbClr val="860000"/>
                </a:solidFill>
                <a:effectLst>
                  <a:outerShdw blurRad="38100" dist="38100" dir="2700000" algn="tl">
                    <a:srgbClr val="000000">
                      <a:alpha val="43137"/>
                    </a:srgbClr>
                  </a:outerShdw>
                </a:effectLst>
                <a:cs typeface="Times New Roman" panose="02020603050405020304" pitchFamily="18" charset="0"/>
              </a:rPr>
              <a:t>есіда</a:t>
            </a:r>
            <a:r>
              <a:rPr lang="uk-UA" sz="4800" b="1" i="0" dirty="0">
                <a:solidFill>
                  <a:srgbClr val="860000"/>
                </a:solidFill>
                <a:effectLst>
                  <a:outerShdw blurRad="38100" dist="38100" dir="2700000" algn="tl">
                    <a:srgbClr val="000000">
                      <a:alpha val="43137"/>
                    </a:srgbClr>
                  </a:outerShdw>
                </a:effectLst>
                <a:cs typeface="Times New Roman" panose="02020603050405020304" pitchFamily="18" charset="0"/>
              </a:rPr>
              <a:t> з учнями на тему «Обмороження. Наслідки обмороження»</a:t>
            </a:r>
            <a:endParaRPr lang="ru-RU" sz="4800" b="1" dirty="0">
              <a:ln w="12700">
                <a:solidFill>
                  <a:schemeClr val="tx2">
                    <a:satMod val="155000"/>
                  </a:schemeClr>
                </a:solidFill>
                <a:prstDash val="solid"/>
              </a:ln>
              <a:solidFill>
                <a:srgbClr val="860000"/>
              </a:solidFill>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76448238"/>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1000"/>
                                        <p:tgtEl>
                                          <p:spTgt spid="15362"/>
                                        </p:tgtEl>
                                      </p:cBhvr>
                                    </p:animEffect>
                                    <p:anim calcmode="lin" valueType="num">
                                      <p:cBhvr>
                                        <p:cTn id="8" dur="1000" fill="hold"/>
                                        <p:tgtEl>
                                          <p:spTgt spid="15362"/>
                                        </p:tgtEl>
                                        <p:attrNameLst>
                                          <p:attrName>ppt_x</p:attrName>
                                        </p:attrNameLst>
                                      </p:cBhvr>
                                      <p:tavLst>
                                        <p:tav tm="0">
                                          <p:val>
                                            <p:strVal val="#ppt_x"/>
                                          </p:val>
                                        </p:tav>
                                        <p:tav tm="100000">
                                          <p:val>
                                            <p:strVal val="#ppt_x"/>
                                          </p:val>
                                        </p:tav>
                                      </p:tavLst>
                                    </p:anim>
                                    <p:anim calcmode="lin" valueType="num">
                                      <p:cBhvr>
                                        <p:cTn id="9" dur="1000" fill="hold"/>
                                        <p:tgtEl>
                                          <p:spTgt spid="1536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364"/>
                                        </p:tgtEl>
                                        <p:attrNameLst>
                                          <p:attrName>style.visibility</p:attrName>
                                        </p:attrNameLst>
                                      </p:cBhvr>
                                      <p:to>
                                        <p:strVal val="visible"/>
                                      </p:to>
                                    </p:set>
                                    <p:animEffect transition="in" filter="fade">
                                      <p:cBhvr>
                                        <p:cTn id="14" dur="1000"/>
                                        <p:tgtEl>
                                          <p:spTgt spid="15364"/>
                                        </p:tgtEl>
                                      </p:cBhvr>
                                    </p:animEffect>
                                    <p:anim calcmode="lin" valueType="num">
                                      <p:cBhvr>
                                        <p:cTn id="15" dur="1000" fill="hold"/>
                                        <p:tgtEl>
                                          <p:spTgt spid="15364"/>
                                        </p:tgtEl>
                                        <p:attrNameLst>
                                          <p:attrName>ppt_x</p:attrName>
                                        </p:attrNameLst>
                                      </p:cBhvr>
                                      <p:tavLst>
                                        <p:tav tm="0">
                                          <p:val>
                                            <p:strVal val="#ppt_x"/>
                                          </p:val>
                                        </p:tav>
                                        <p:tav tm="100000">
                                          <p:val>
                                            <p:strVal val="#ppt_x"/>
                                          </p:val>
                                        </p:tav>
                                      </p:tavLst>
                                    </p:anim>
                                    <p:anim calcmode="lin" valueType="num">
                                      <p:cBhvr>
                                        <p:cTn id="16" dur="1000" fill="hold"/>
                                        <p:tgtEl>
                                          <p:spTgt spid="153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 xmlns:a16="http://schemas.microsoft.com/office/drawing/2014/main" id="{2874E122-6B97-4996-A21B-17763457CDC2}"/>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46722" y="3085568"/>
            <a:ext cx="4012955" cy="3156530"/>
          </a:xfrm>
          <a:prstGeom prst="rect">
            <a:avLst/>
          </a:prstGeom>
          <a:solidFill>
            <a:srgbClr val="C00000"/>
          </a:solidFill>
          <a:ln>
            <a:solidFill>
              <a:schemeClr val="accent1">
                <a:lumMod val="40000"/>
                <a:lumOff val="60000"/>
              </a:schemeClr>
            </a:solidFill>
          </a:ln>
        </p:spPr>
      </p:pic>
      <p:pic>
        <p:nvPicPr>
          <p:cNvPr id="12292" name="Picture 4">
            <a:extLst>
              <a:ext uri="{FF2B5EF4-FFF2-40B4-BE49-F238E27FC236}">
                <a16:creationId xmlns="" xmlns:a16="http://schemas.microsoft.com/office/drawing/2014/main" id="{DE1D0060-D355-479E-A2F1-C11A9F12CF3F}"/>
              </a:ext>
            </a:extLst>
          </p:cNvPr>
          <p:cNvPicPr>
            <a:picLocks noChangeAspect="1" noChangeArrowheads="1"/>
          </p:cNvPicPr>
          <p:nvPr/>
        </p:nvPicPr>
        <p:blipFill rotWithShape="1">
          <a:blip r:embed="rId3">
            <a:extLst>
              <a:ext uri="{28A0092B-C50C-407E-A947-70E740481C1C}">
                <a14:useLocalDpi xmlns="" xmlns:a14="http://schemas.microsoft.com/office/drawing/2010/main" val="0"/>
              </a:ext>
            </a:extLst>
          </a:blip>
          <a:srcRect t="13863"/>
          <a:stretch/>
        </p:blipFill>
        <p:spPr bwMode="auto">
          <a:xfrm>
            <a:off x="4860032" y="2708920"/>
            <a:ext cx="3794168" cy="2451156"/>
          </a:xfrm>
          <a:prstGeom prst="rect">
            <a:avLst/>
          </a:prstGeom>
          <a:noFill/>
          <a:extLst>
            <a:ext uri="{909E8E84-426E-40DD-AFC4-6F175D3DCCD1}">
              <a14:hiddenFill xmlns="" xmlns:a14="http://schemas.microsoft.com/office/drawing/2010/main">
                <a:solidFill>
                  <a:srgbClr val="FFFFFF"/>
                </a:solidFill>
              </a14:hiddenFill>
            </a:ext>
          </a:extLst>
        </p:spPr>
      </p:pic>
      <p:sp>
        <p:nvSpPr>
          <p:cNvPr id="7" name="Прямоугольник 10">
            <a:extLst>
              <a:ext uri="{FF2B5EF4-FFF2-40B4-BE49-F238E27FC236}">
                <a16:creationId xmlns="" xmlns:a16="http://schemas.microsoft.com/office/drawing/2014/main" id="{0FD2D9BD-EB20-4361-8932-B380FFC0317C}"/>
              </a:ext>
            </a:extLst>
          </p:cNvPr>
          <p:cNvSpPr/>
          <p:nvPr/>
        </p:nvSpPr>
        <p:spPr>
          <a:xfrm>
            <a:off x="5141996" y="5406765"/>
            <a:ext cx="3794168" cy="1200329"/>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w="12700">
                  <a:solidFill>
                    <a:srgbClr val="4E3B30">
                      <a:satMod val="155000"/>
                    </a:srgbClr>
                  </a:solidFill>
                  <a:prstDash val="solid"/>
                </a:ln>
                <a:solidFill>
                  <a:srgbClr val="860000"/>
                </a:solidFill>
                <a:effectLst>
                  <a:outerShdw blurRad="41275" dist="20320" dir="1800000" algn="tl" rotWithShape="0">
                    <a:srgbClr val="000000">
                      <a:alpha val="40000"/>
                    </a:srgbClr>
                  </a:outerShdw>
                </a:effectLst>
                <a:uLnTx/>
                <a:uFillTx/>
                <a:latin typeface="Franklin Gothic Book"/>
                <a:ea typeface="+mn-ea"/>
                <a:cs typeface="+mn-cs"/>
              </a:rPr>
              <a:t>Класний керівник                                                            </a:t>
            </a:r>
            <a:r>
              <a:rPr lang="uk-UA" sz="2400" b="1" dirty="0" err="1">
                <a:ln w="12700">
                  <a:solidFill>
                    <a:srgbClr val="4E3B30">
                      <a:satMod val="155000"/>
                    </a:srgbClr>
                  </a:solidFill>
                  <a:prstDash val="solid"/>
                </a:ln>
                <a:solidFill>
                  <a:srgbClr val="860000"/>
                </a:solidFill>
                <a:effectLst>
                  <a:outerShdw blurRad="41275" dist="20320" dir="1800000" algn="tl" rotWithShape="0">
                    <a:srgbClr val="000000">
                      <a:alpha val="40000"/>
                    </a:srgbClr>
                  </a:outerShdw>
                </a:effectLst>
                <a:latin typeface="Franklin Gothic Book"/>
              </a:rPr>
              <a:t>Тодер</a:t>
            </a:r>
            <a:r>
              <a:rPr lang="uk-UA" sz="2400" b="1" dirty="0">
                <a:ln w="12700">
                  <a:solidFill>
                    <a:srgbClr val="4E3B30">
                      <a:satMod val="155000"/>
                    </a:srgbClr>
                  </a:solidFill>
                  <a:prstDash val="solid"/>
                </a:ln>
                <a:solidFill>
                  <a:srgbClr val="860000"/>
                </a:solidFill>
                <a:effectLst>
                  <a:outerShdw blurRad="41275" dist="20320" dir="1800000" algn="tl" rotWithShape="0">
                    <a:srgbClr val="000000">
                      <a:alpha val="40000"/>
                    </a:srgbClr>
                  </a:outerShdw>
                </a:effectLst>
                <a:latin typeface="Franklin Gothic Book"/>
              </a:rPr>
              <a:t> Г</a:t>
            </a:r>
            <a:r>
              <a:rPr kumimoji="0" lang="uk-UA" sz="2400" b="1" i="0" u="none" strike="noStrike" kern="1200" cap="none" spc="0" normalizeH="0" baseline="0" noProof="0" dirty="0">
                <a:ln w="12700">
                  <a:solidFill>
                    <a:srgbClr val="4E3B30">
                      <a:satMod val="155000"/>
                    </a:srgbClr>
                  </a:solidFill>
                  <a:prstDash val="solid"/>
                </a:ln>
                <a:solidFill>
                  <a:srgbClr val="860000"/>
                </a:solidFill>
                <a:effectLst>
                  <a:outerShdw blurRad="41275" dist="20320" dir="1800000" algn="tl" rotWithShape="0">
                    <a:srgbClr val="000000">
                      <a:alpha val="40000"/>
                    </a:srgbClr>
                  </a:outerShdw>
                </a:effectLst>
                <a:uLnTx/>
                <a:uFillTx/>
                <a:latin typeface="Franklin Gothic Book"/>
                <a:ea typeface="+mn-ea"/>
                <a:cs typeface="+mn-cs"/>
              </a:rPr>
              <a:t>.Ю. </a:t>
            </a:r>
          </a:p>
          <a:p>
            <a:pPr marL="0" marR="0" lvl="0" indent="0" algn="ctr" defTabSz="914400" rtl="0" eaLnBrk="1" fontAlgn="auto" latinLnBrk="0" hangingPunct="1">
              <a:lnSpc>
                <a:spcPct val="100000"/>
              </a:lnSpc>
              <a:spcBef>
                <a:spcPts val="0"/>
              </a:spcBef>
              <a:spcAft>
                <a:spcPts val="0"/>
              </a:spcAft>
              <a:buClrTx/>
              <a:buSzTx/>
              <a:buFontTx/>
              <a:buNone/>
              <a:tabLst/>
              <a:defRPr/>
            </a:pPr>
            <a:r>
              <a:rPr lang="uk-UA" sz="2400" b="1" dirty="0">
                <a:ln w="12700">
                  <a:solidFill>
                    <a:srgbClr val="4E3B30">
                      <a:satMod val="155000"/>
                    </a:srgbClr>
                  </a:solidFill>
                  <a:prstDash val="solid"/>
                </a:ln>
                <a:solidFill>
                  <a:srgbClr val="860000"/>
                </a:solidFill>
                <a:effectLst>
                  <a:outerShdw blurRad="41275" dist="20320" dir="1800000" algn="tl" rotWithShape="0">
                    <a:srgbClr val="000000">
                      <a:alpha val="40000"/>
                    </a:srgbClr>
                  </a:outerShdw>
                </a:effectLst>
                <a:latin typeface="Franklin Gothic Book"/>
              </a:rPr>
              <a:t>5</a:t>
            </a:r>
            <a:r>
              <a:rPr kumimoji="0" lang="uk-UA" sz="2400" b="1" i="0" u="none" strike="noStrike" kern="1200" cap="none" spc="0" normalizeH="0" baseline="0" noProof="0" dirty="0">
                <a:ln w="12700">
                  <a:solidFill>
                    <a:srgbClr val="4E3B30">
                      <a:satMod val="155000"/>
                    </a:srgbClr>
                  </a:solidFill>
                  <a:prstDash val="solid"/>
                </a:ln>
                <a:solidFill>
                  <a:srgbClr val="860000"/>
                </a:solidFill>
                <a:effectLst>
                  <a:outerShdw blurRad="41275" dist="20320" dir="1800000" algn="tl" rotWithShape="0">
                    <a:srgbClr val="000000">
                      <a:alpha val="40000"/>
                    </a:srgbClr>
                  </a:outerShdw>
                </a:effectLst>
                <a:uLnTx/>
                <a:uFillTx/>
                <a:latin typeface="Franklin Gothic Book"/>
                <a:ea typeface="+mn-ea"/>
                <a:cs typeface="+mn-cs"/>
              </a:rPr>
              <a:t> – А клас</a:t>
            </a:r>
          </a:p>
        </p:txBody>
      </p:sp>
      <p:sp>
        <p:nvSpPr>
          <p:cNvPr id="8" name="Прямоугольник 5">
            <a:extLst>
              <a:ext uri="{FF2B5EF4-FFF2-40B4-BE49-F238E27FC236}">
                <a16:creationId xmlns="" xmlns:a16="http://schemas.microsoft.com/office/drawing/2014/main" id="{9176653A-9FD1-4AA0-AC44-70A56F9C4CC2}"/>
              </a:ext>
            </a:extLst>
          </p:cNvPr>
          <p:cNvSpPr/>
          <p:nvPr/>
        </p:nvSpPr>
        <p:spPr>
          <a:xfrm>
            <a:off x="251520" y="278795"/>
            <a:ext cx="8640960" cy="2308324"/>
          </a:xfrm>
          <a:prstGeom prst="rect">
            <a:avLst/>
          </a:prstGeom>
          <a:solidFill>
            <a:schemeClr val="accent1">
              <a:lumMod val="40000"/>
              <a:lumOff val="60000"/>
            </a:schemeClr>
          </a:solidFill>
          <a:ln>
            <a:solidFill>
              <a:srgbClr val="C00000"/>
            </a:solidFill>
          </a:ln>
        </p:spPr>
        <p:txBody>
          <a:bodyPr wrap="square">
            <a:spAutoFit/>
          </a:bodyPr>
          <a:lstStyle/>
          <a:p>
            <a:pPr algn="ctr" fontAlgn="base"/>
            <a:r>
              <a:rPr lang="ru-RU" sz="4800" b="1" i="0" dirty="0" err="1">
                <a:solidFill>
                  <a:srgbClr val="860000"/>
                </a:solidFill>
                <a:effectLst>
                  <a:outerShdw blurRad="38100" dist="38100" dir="2700000" algn="tl">
                    <a:srgbClr val="000000">
                      <a:alpha val="43137"/>
                    </a:srgbClr>
                  </a:outerShdw>
                </a:effectLst>
                <a:cs typeface="Times New Roman" panose="02020603050405020304" pitchFamily="18" charset="0"/>
              </a:rPr>
              <a:t>Виховна</a:t>
            </a:r>
            <a:r>
              <a:rPr lang="ru-RU" sz="4800" b="1" i="0" dirty="0">
                <a:solidFill>
                  <a:srgbClr val="860000"/>
                </a:solidFill>
                <a:effectLst>
                  <a:outerShdw blurRad="38100" dist="38100" dir="2700000" algn="tl">
                    <a:srgbClr val="000000">
                      <a:alpha val="43137"/>
                    </a:srgbClr>
                  </a:outerShdw>
                </a:effectLst>
                <a:cs typeface="Times New Roman" panose="02020603050405020304" pitchFamily="18" charset="0"/>
              </a:rPr>
              <a:t> година </a:t>
            </a:r>
            <a:r>
              <a:rPr lang="ru-RU" sz="4800" b="1" dirty="0">
                <a:solidFill>
                  <a:srgbClr val="860000"/>
                </a:solidFill>
                <a:effectLst>
                  <a:outerShdw blurRad="38100" dist="38100" dir="2700000" algn="tl">
                    <a:srgbClr val="000000">
                      <a:alpha val="43137"/>
                    </a:srgbClr>
                  </a:outerShdw>
                </a:effectLst>
                <a:cs typeface="Times New Roman" panose="02020603050405020304" pitchFamily="18" charset="0"/>
              </a:rPr>
              <a:t>на тему</a:t>
            </a:r>
          </a:p>
          <a:p>
            <a:pPr algn="ctr" fontAlgn="base"/>
            <a:r>
              <a:rPr lang="ru-RU" sz="4800" b="1" i="0" dirty="0">
                <a:solidFill>
                  <a:srgbClr val="860000"/>
                </a:solidFill>
                <a:effectLst>
                  <a:outerShdw blurRad="38100" dist="38100" dir="2700000" algn="tl">
                    <a:srgbClr val="000000">
                      <a:alpha val="43137"/>
                    </a:srgbClr>
                  </a:outerShdw>
                </a:effectLst>
                <a:cs typeface="Times New Roman" panose="02020603050405020304" pitchFamily="18" charset="0"/>
              </a:rPr>
              <a:t>«</a:t>
            </a:r>
            <a:r>
              <a:rPr lang="ru-RU" sz="4800" b="1" i="0" dirty="0" err="1">
                <a:solidFill>
                  <a:srgbClr val="860000"/>
                </a:solidFill>
                <a:effectLst>
                  <a:outerShdw blurRad="38100" dist="38100" dir="2700000" algn="tl">
                    <a:srgbClr val="000000">
                      <a:alpha val="43137"/>
                    </a:srgbClr>
                  </a:outerShdw>
                </a:effectLst>
                <a:cs typeface="Times New Roman" panose="02020603050405020304" pitchFamily="18" charset="0"/>
              </a:rPr>
              <a:t>Йде</a:t>
            </a:r>
            <a:r>
              <a:rPr lang="ru-RU" sz="4800" b="1" i="0" dirty="0">
                <a:solidFill>
                  <a:srgbClr val="860000"/>
                </a:solidFill>
                <a:effectLst>
                  <a:outerShdw blurRad="38100" dist="38100" dir="2700000" algn="tl">
                    <a:srgbClr val="000000">
                      <a:alpha val="43137"/>
                    </a:srgbClr>
                  </a:outerShdw>
                </a:effectLst>
                <a:cs typeface="Times New Roman" panose="02020603050405020304" pitchFamily="18" charset="0"/>
              </a:rPr>
              <a:t> </a:t>
            </a:r>
            <a:r>
              <a:rPr lang="ru-RU" sz="4800" b="1" i="0" dirty="0" err="1">
                <a:solidFill>
                  <a:srgbClr val="860000"/>
                </a:solidFill>
                <a:effectLst>
                  <a:outerShdw blurRad="38100" dist="38100" dir="2700000" algn="tl">
                    <a:srgbClr val="000000">
                      <a:alpha val="43137"/>
                    </a:srgbClr>
                  </a:outerShdw>
                </a:effectLst>
                <a:cs typeface="Times New Roman" panose="02020603050405020304" pitchFamily="18" charset="0"/>
              </a:rPr>
              <a:t>святий</a:t>
            </a:r>
            <a:r>
              <a:rPr lang="ru-RU" sz="4800" b="1" i="0" dirty="0">
                <a:solidFill>
                  <a:srgbClr val="860000"/>
                </a:solidFill>
                <a:effectLst>
                  <a:outerShdw blurRad="38100" dist="38100" dir="2700000" algn="tl">
                    <a:srgbClr val="000000">
                      <a:alpha val="43137"/>
                    </a:srgbClr>
                  </a:outerShdw>
                </a:effectLst>
                <a:cs typeface="Times New Roman" panose="02020603050405020304" pitchFamily="18" charset="0"/>
              </a:rPr>
              <a:t> </a:t>
            </a:r>
            <a:r>
              <a:rPr lang="ru-RU" sz="4800" b="1" i="0" dirty="0" err="1">
                <a:solidFill>
                  <a:srgbClr val="860000"/>
                </a:solidFill>
                <a:effectLst>
                  <a:outerShdw blurRad="38100" dist="38100" dir="2700000" algn="tl">
                    <a:srgbClr val="000000">
                      <a:alpha val="43137"/>
                    </a:srgbClr>
                  </a:outerShdw>
                </a:effectLst>
                <a:cs typeface="Times New Roman" panose="02020603050405020304" pitchFamily="18" charset="0"/>
              </a:rPr>
              <a:t>Миколай</a:t>
            </a:r>
            <a:r>
              <a:rPr lang="ru-RU" sz="4800" b="1" i="0" dirty="0">
                <a:solidFill>
                  <a:srgbClr val="860000"/>
                </a:solidFill>
                <a:effectLst>
                  <a:outerShdw blurRad="38100" dist="38100" dir="2700000" algn="tl">
                    <a:srgbClr val="000000">
                      <a:alpha val="43137"/>
                    </a:srgbClr>
                  </a:outerShdw>
                </a:effectLst>
                <a:cs typeface="Times New Roman" panose="02020603050405020304" pitchFamily="18" charset="0"/>
              </a:rPr>
              <a:t> – </a:t>
            </a:r>
            <a:r>
              <a:rPr lang="ru-RU" sz="4800" b="1" i="0" dirty="0" err="1">
                <a:solidFill>
                  <a:srgbClr val="860000"/>
                </a:solidFill>
                <a:effectLst>
                  <a:outerShdw blurRad="38100" dist="38100" dir="2700000" algn="tl">
                    <a:srgbClr val="000000">
                      <a:alpha val="43137"/>
                    </a:srgbClr>
                  </a:outerShdw>
                </a:effectLst>
                <a:cs typeface="Times New Roman" panose="02020603050405020304" pitchFamily="18" charset="0"/>
              </a:rPr>
              <a:t>ти</a:t>
            </a:r>
            <a:r>
              <a:rPr lang="ru-RU" sz="4800" b="1" i="0" dirty="0">
                <a:solidFill>
                  <a:srgbClr val="860000"/>
                </a:solidFill>
                <a:effectLst>
                  <a:outerShdw blurRad="38100" dist="38100" dir="2700000" algn="tl">
                    <a:srgbClr val="000000">
                      <a:alpha val="43137"/>
                    </a:srgbClr>
                  </a:outerShdw>
                </a:effectLst>
                <a:cs typeface="Times New Roman" panose="02020603050405020304" pitchFamily="18" charset="0"/>
              </a:rPr>
              <a:t> добром </a:t>
            </a:r>
            <a:r>
              <a:rPr lang="ru-RU" sz="4800" b="1" i="0" dirty="0" err="1">
                <a:solidFill>
                  <a:srgbClr val="860000"/>
                </a:solidFill>
                <a:effectLst>
                  <a:outerShdw blurRad="38100" dist="38100" dir="2700000" algn="tl">
                    <a:srgbClr val="000000">
                      <a:alpha val="43137"/>
                    </a:srgbClr>
                  </a:outerShdw>
                </a:effectLst>
                <a:cs typeface="Times New Roman" panose="02020603050405020304" pitchFamily="18" charset="0"/>
              </a:rPr>
              <a:t>його</a:t>
            </a:r>
            <a:r>
              <a:rPr lang="ru-RU" sz="4800" b="1" i="0" dirty="0">
                <a:solidFill>
                  <a:srgbClr val="860000"/>
                </a:solidFill>
                <a:effectLst>
                  <a:outerShdw blurRad="38100" dist="38100" dir="2700000" algn="tl">
                    <a:srgbClr val="000000">
                      <a:alpha val="43137"/>
                    </a:srgbClr>
                  </a:outerShdw>
                </a:effectLst>
                <a:cs typeface="Times New Roman" panose="02020603050405020304" pitchFamily="18" charset="0"/>
              </a:rPr>
              <a:t> </a:t>
            </a:r>
            <a:r>
              <a:rPr lang="ru-RU" sz="4800" b="1" i="0" dirty="0" err="1">
                <a:solidFill>
                  <a:srgbClr val="860000"/>
                </a:solidFill>
                <a:effectLst>
                  <a:outerShdw blurRad="38100" dist="38100" dir="2700000" algn="tl">
                    <a:srgbClr val="000000">
                      <a:alpha val="43137"/>
                    </a:srgbClr>
                  </a:outerShdw>
                </a:effectLst>
                <a:cs typeface="Times New Roman" panose="02020603050405020304" pitchFamily="18" charset="0"/>
              </a:rPr>
              <a:t>стрічай</a:t>
            </a:r>
            <a:r>
              <a:rPr lang="ru-RU" sz="4800" b="1" i="0" dirty="0">
                <a:solidFill>
                  <a:srgbClr val="860000"/>
                </a:solidFill>
                <a:effectLst>
                  <a:outerShdw blurRad="38100" dist="38100" dir="2700000" algn="tl">
                    <a:srgbClr val="000000">
                      <a:alpha val="43137"/>
                    </a:srgbClr>
                  </a:outerShdw>
                </a:effectLst>
                <a:cs typeface="Times New Roman" panose="02020603050405020304" pitchFamily="18" charset="0"/>
              </a:rPr>
              <a:t>»</a:t>
            </a:r>
            <a:endParaRPr lang="ru-RU" sz="4800" b="1" dirty="0">
              <a:ln w="12700">
                <a:solidFill>
                  <a:schemeClr val="tx2">
                    <a:satMod val="155000"/>
                  </a:schemeClr>
                </a:solidFill>
                <a:prstDash val="solid"/>
              </a:ln>
              <a:solidFill>
                <a:srgbClr val="C00000"/>
              </a:solidFill>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3971984137"/>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1000"/>
                                        <p:tgtEl>
                                          <p:spTgt spid="12290"/>
                                        </p:tgtEl>
                                      </p:cBhvr>
                                    </p:animEffect>
                                    <p:anim calcmode="lin" valueType="num">
                                      <p:cBhvr>
                                        <p:cTn id="8" dur="1000" fill="hold"/>
                                        <p:tgtEl>
                                          <p:spTgt spid="12290"/>
                                        </p:tgtEl>
                                        <p:attrNameLst>
                                          <p:attrName>ppt_x</p:attrName>
                                        </p:attrNameLst>
                                      </p:cBhvr>
                                      <p:tavLst>
                                        <p:tav tm="0">
                                          <p:val>
                                            <p:strVal val="#ppt_x"/>
                                          </p:val>
                                        </p:tav>
                                        <p:tav tm="100000">
                                          <p:val>
                                            <p:strVal val="#ppt_x"/>
                                          </p:val>
                                        </p:tav>
                                      </p:tavLst>
                                    </p:anim>
                                    <p:anim calcmode="lin" valueType="num">
                                      <p:cBhvr>
                                        <p:cTn id="9"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292"/>
                                        </p:tgtEl>
                                        <p:attrNameLst>
                                          <p:attrName>style.visibility</p:attrName>
                                        </p:attrNameLst>
                                      </p:cBhvr>
                                      <p:to>
                                        <p:strVal val="visible"/>
                                      </p:to>
                                    </p:set>
                                    <p:animEffect transition="in" filter="fade">
                                      <p:cBhvr>
                                        <p:cTn id="14" dur="1000"/>
                                        <p:tgtEl>
                                          <p:spTgt spid="12292"/>
                                        </p:tgtEl>
                                      </p:cBhvr>
                                    </p:animEffect>
                                    <p:anim calcmode="lin" valueType="num">
                                      <p:cBhvr>
                                        <p:cTn id="15" dur="1000" fill="hold"/>
                                        <p:tgtEl>
                                          <p:spTgt spid="12292"/>
                                        </p:tgtEl>
                                        <p:attrNameLst>
                                          <p:attrName>ppt_x</p:attrName>
                                        </p:attrNameLst>
                                      </p:cBhvr>
                                      <p:tavLst>
                                        <p:tav tm="0">
                                          <p:val>
                                            <p:strVal val="#ppt_x"/>
                                          </p:val>
                                        </p:tav>
                                        <p:tav tm="100000">
                                          <p:val>
                                            <p:strVal val="#ppt_x"/>
                                          </p:val>
                                        </p:tav>
                                      </p:tavLst>
                                    </p:anim>
                                    <p:anim calcmode="lin" valueType="num">
                                      <p:cBhvr>
                                        <p:cTn id="16" dur="1000" fill="hold"/>
                                        <p:tgtEl>
                                          <p:spTgt spid="122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428596" y="0"/>
            <a:ext cx="8372476" cy="1357298"/>
          </a:xfrm>
          <a:prstGeom prst="rect">
            <a:avLst/>
          </a:prstGeom>
          <a:ln>
            <a:noFill/>
          </a:ln>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uk-UA" sz="4800" b="1" i="1" u="none" strike="noStrike" kern="1200" cap="none" spc="0" normalizeH="0" baseline="0" noProof="0" dirty="0">
              <a:ln w="28575">
                <a:solidFill>
                  <a:srgbClr val="7030A0"/>
                </a:solidFill>
              </a:ln>
              <a:solidFill>
                <a:srgbClr val="FFC000"/>
              </a:solidFill>
              <a:effectLst/>
              <a:uLnTx/>
              <a:uFillTx/>
              <a:latin typeface="+mj-lt"/>
              <a:ea typeface="+mj-ea"/>
              <a:cs typeface="+mj-cs"/>
            </a:endParaRPr>
          </a:p>
        </p:txBody>
      </p:sp>
      <p:sp>
        <p:nvSpPr>
          <p:cNvPr id="4" name="Прямоугольник 3"/>
          <p:cNvSpPr/>
          <p:nvPr/>
        </p:nvSpPr>
        <p:spPr>
          <a:xfrm>
            <a:off x="310570" y="16362"/>
            <a:ext cx="8653917" cy="2800767"/>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algn="ctr"/>
            <a:r>
              <a:rPr lang="ru-RU" sz="40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cs typeface="Times New Roman" pitchFamily="18" charset="0"/>
              </a:rPr>
              <a:t>Благодійна</a:t>
            </a:r>
            <a:r>
              <a:rPr lang="ru-RU" sz="40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cs typeface="Times New Roman" pitchFamily="18" charset="0"/>
              </a:rPr>
              <a:t> </a:t>
            </a:r>
            <a:r>
              <a:rPr lang="ru-RU" sz="40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cs typeface="Times New Roman" pitchFamily="18" charset="0"/>
              </a:rPr>
              <a:t>акція</a:t>
            </a:r>
            <a:r>
              <a:rPr lang="ru-RU" sz="40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cs typeface="Times New Roman" pitchFamily="18" charset="0"/>
              </a:rPr>
              <a:t> на </a:t>
            </a:r>
            <a:r>
              <a:rPr lang="ru-RU" sz="40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cs typeface="Times New Roman" pitchFamily="18" charset="0"/>
              </a:rPr>
              <a:t>підтримку</a:t>
            </a:r>
            <a:r>
              <a:rPr lang="ru-RU" sz="40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cs typeface="Times New Roman" pitchFamily="18" charset="0"/>
              </a:rPr>
              <a:t> ЗСУ </a:t>
            </a:r>
            <a:endParaRPr lang="en-US" sz="40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cs typeface="Times New Roman" pitchFamily="18" charset="0"/>
            </a:endParaRPr>
          </a:p>
          <a:p>
            <a:pPr algn="ct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cs typeface="Times New Roman" pitchFamily="18" charset="0"/>
              </a:rPr>
              <a:t>«</a:t>
            </a: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cs typeface="Times New Roman" pitchFamily="18" charset="0"/>
              </a:rPr>
              <a:t>Зустрінемо</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cs typeface="Times New Roman" pitchFamily="18" charset="0"/>
              </a:rPr>
              <a:t> День </a:t>
            </a: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cs typeface="Times New Roman" pitchFamily="18" charset="0"/>
              </a:rPr>
              <a:t>знань</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cs typeface="Times New Roman" pitchFamily="18" charset="0"/>
              </a:rPr>
              <a:t> без </a:t>
            </a: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cs typeface="Times New Roman" pitchFamily="18" charset="0"/>
              </a:rPr>
              <a:t>квітів</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cs typeface="Times New Roman" pitchFamily="18" charset="0"/>
              </a:rPr>
              <a:t>»</a:t>
            </a:r>
          </a:p>
        </p:txBody>
      </p:sp>
      <p:pic>
        <p:nvPicPr>
          <p:cNvPr id="2050" name="Picture 2" descr="На зображенні може бути: гроші та текст"/>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714480" y="2928934"/>
            <a:ext cx="5840495" cy="3285279"/>
          </a:xfrm>
          <a:prstGeom prst="rect">
            <a:avLst/>
          </a:prstGeom>
          <a:ln>
            <a:noFill/>
          </a:ln>
          <a:effectLst>
            <a:outerShdw blurRad="292100" dist="139700" dir="2700000" algn="tl" rotWithShape="0">
              <a:srgbClr val="333333">
                <a:alpha val="65000"/>
              </a:srgbClr>
            </a:outerShdw>
          </a:effectLst>
        </p:spPr>
      </p:pic>
      <p:sp>
        <p:nvSpPr>
          <p:cNvPr id="6" name="Прямоугольник 5"/>
          <p:cNvSpPr/>
          <p:nvPr/>
        </p:nvSpPr>
        <p:spPr>
          <a:xfrm>
            <a:off x="2328833" y="6185571"/>
            <a:ext cx="4572000" cy="707886"/>
          </a:xfrm>
          <a:prstGeom prst="rect">
            <a:avLst/>
          </a:prstGeom>
        </p:spPr>
        <p:txBody>
          <a:bodyPr>
            <a:spAutoFit/>
          </a:bodyPr>
          <a:lstStyle/>
          <a:p>
            <a:pPr algn="ctr"/>
            <a:r>
              <a:rPr lang="ru-RU" sz="2000" b="1" dirty="0">
                <a:solidFill>
                  <a:schemeClr val="accent6">
                    <a:lumMod val="75000"/>
                  </a:schemeClr>
                </a:solidFill>
              </a:rPr>
              <a:t> </a:t>
            </a:r>
            <a:r>
              <a:rPr lang="ru-RU" sz="2000" b="1" dirty="0" err="1">
                <a:solidFill>
                  <a:srgbClr val="860000"/>
                </a:solidFill>
              </a:rPr>
              <a:t>Завдяки</a:t>
            </a:r>
            <a:r>
              <a:rPr lang="ru-RU" sz="2000" b="1" dirty="0">
                <a:solidFill>
                  <a:srgbClr val="860000"/>
                </a:solidFill>
              </a:rPr>
              <a:t> </a:t>
            </a:r>
            <a:r>
              <a:rPr lang="ru-RU" sz="2000" b="1" dirty="0" err="1">
                <a:solidFill>
                  <a:srgbClr val="860000"/>
                </a:solidFill>
              </a:rPr>
              <a:t>усім</a:t>
            </a:r>
            <a:r>
              <a:rPr lang="ru-RU" sz="2000" b="1" dirty="0">
                <a:solidFill>
                  <a:srgbClr val="860000"/>
                </a:solidFill>
              </a:rPr>
              <a:t> Вам, ми </a:t>
            </a:r>
            <a:r>
              <a:rPr lang="ru-RU" sz="2000" b="1" dirty="0" err="1">
                <a:solidFill>
                  <a:srgbClr val="860000"/>
                </a:solidFill>
              </a:rPr>
              <a:t>зібрали</a:t>
            </a:r>
            <a:r>
              <a:rPr lang="ru-RU" sz="2000" b="1" dirty="0">
                <a:solidFill>
                  <a:srgbClr val="860000"/>
                </a:solidFill>
              </a:rPr>
              <a:t> для наших </a:t>
            </a:r>
            <a:r>
              <a:rPr lang="ru-RU" sz="2000" b="1" dirty="0" err="1">
                <a:solidFill>
                  <a:srgbClr val="860000"/>
                </a:solidFill>
              </a:rPr>
              <a:t>Захисників</a:t>
            </a:r>
            <a:r>
              <a:rPr lang="ru-RU" sz="2000" b="1" dirty="0">
                <a:solidFill>
                  <a:srgbClr val="860000"/>
                </a:solidFill>
              </a:rPr>
              <a:t> -  </a:t>
            </a:r>
            <a:r>
              <a:rPr lang="ru-RU" sz="2000" b="1" dirty="0">
                <a:solidFill>
                  <a:srgbClr val="860000"/>
                </a:solidFill>
                <a:effectLst>
                  <a:outerShdw blurRad="38100" dist="38100" dir="2700000" algn="tl">
                    <a:srgbClr val="000000">
                      <a:alpha val="43137"/>
                    </a:srgbClr>
                  </a:outerShdw>
                </a:effectLst>
              </a:rPr>
              <a:t>11020</a:t>
            </a:r>
            <a:r>
              <a:rPr lang="ru-RU" sz="2000" b="1" dirty="0">
                <a:solidFill>
                  <a:srgbClr val="860000"/>
                </a:solidFill>
              </a:rPr>
              <a:t> грн.</a:t>
            </a:r>
            <a:endParaRPr lang="uk-UA" sz="2000" b="1" dirty="0">
              <a:solidFill>
                <a:srgbClr val="860000"/>
              </a:solidFill>
            </a:endParaRPr>
          </a:p>
        </p:txBody>
      </p:sp>
    </p:spTree>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 xmlns:a16="http://schemas.microsoft.com/office/drawing/2014/main" id="{3F97D059-6E35-4865-B831-FE125513CD67}"/>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2918"/>
          <a:stretch/>
        </p:blipFill>
        <p:spPr bwMode="auto">
          <a:xfrm>
            <a:off x="84707" y="3399595"/>
            <a:ext cx="2711922" cy="2335650"/>
          </a:xfrm>
          <a:prstGeom prst="rect">
            <a:avLst/>
          </a:prstGeom>
          <a:noFill/>
          <a:extLst>
            <a:ext uri="{909E8E84-426E-40DD-AFC4-6F175D3DCCD1}">
              <a14:hiddenFill xmlns="" xmlns:a14="http://schemas.microsoft.com/office/drawing/2010/main">
                <a:solidFill>
                  <a:srgbClr val="FFFFFF"/>
                </a:solidFill>
              </a14:hiddenFill>
            </a:ext>
          </a:extLst>
        </p:spPr>
      </p:pic>
      <p:pic>
        <p:nvPicPr>
          <p:cNvPr id="13316" name="Picture 4">
            <a:extLst>
              <a:ext uri="{FF2B5EF4-FFF2-40B4-BE49-F238E27FC236}">
                <a16:creationId xmlns="" xmlns:a16="http://schemas.microsoft.com/office/drawing/2014/main" id="{E717E2C4-1AC9-4FA1-BD07-1AB7296CA05A}"/>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6860"/>
          <a:stretch/>
        </p:blipFill>
        <p:spPr bwMode="auto">
          <a:xfrm>
            <a:off x="5762818" y="3432794"/>
            <a:ext cx="3296475" cy="2973738"/>
          </a:xfrm>
          <a:prstGeom prst="rect">
            <a:avLst/>
          </a:prstGeom>
          <a:noFill/>
          <a:extLst>
            <a:ext uri="{909E8E84-426E-40DD-AFC4-6F175D3DCCD1}">
              <a14:hiddenFill xmlns="" xmlns:a14="http://schemas.microsoft.com/office/drawing/2010/main">
                <a:solidFill>
                  <a:srgbClr val="FFFFFF"/>
                </a:solidFill>
              </a14:hiddenFill>
            </a:ext>
          </a:extLst>
        </p:spPr>
      </p:pic>
      <p:pic>
        <p:nvPicPr>
          <p:cNvPr id="13318" name="Picture 6">
            <a:extLst>
              <a:ext uri="{FF2B5EF4-FFF2-40B4-BE49-F238E27FC236}">
                <a16:creationId xmlns="" xmlns:a16="http://schemas.microsoft.com/office/drawing/2014/main" id="{03A7B243-0845-49B2-A507-93B0040E0908}"/>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4778" t="2706"/>
          <a:stretch/>
        </p:blipFill>
        <p:spPr bwMode="auto">
          <a:xfrm>
            <a:off x="2915815" y="4290050"/>
            <a:ext cx="2727817" cy="2335649"/>
          </a:xfrm>
          <a:prstGeom prst="rect">
            <a:avLst/>
          </a:prstGeom>
          <a:noFill/>
          <a:extLst>
            <a:ext uri="{909E8E84-426E-40DD-AFC4-6F175D3DCCD1}">
              <a14:hiddenFill xmlns="" xmlns:a14="http://schemas.microsoft.com/office/drawing/2010/main">
                <a:solidFill>
                  <a:srgbClr val="FFFFFF"/>
                </a:solidFill>
              </a14:hiddenFill>
            </a:ext>
          </a:extLst>
        </p:spPr>
      </p:pic>
      <p:sp>
        <p:nvSpPr>
          <p:cNvPr id="8" name="Прямоугольник 5">
            <a:extLst>
              <a:ext uri="{FF2B5EF4-FFF2-40B4-BE49-F238E27FC236}">
                <a16:creationId xmlns="" xmlns:a16="http://schemas.microsoft.com/office/drawing/2014/main" id="{A95AC2A6-21CB-4E0E-B1F2-3CEF97AD3A8F}"/>
              </a:ext>
            </a:extLst>
          </p:cNvPr>
          <p:cNvSpPr/>
          <p:nvPr/>
        </p:nvSpPr>
        <p:spPr>
          <a:xfrm>
            <a:off x="251520" y="278795"/>
            <a:ext cx="8640960" cy="2800767"/>
          </a:xfrm>
          <a:prstGeom prst="rect">
            <a:avLst/>
          </a:prstGeom>
          <a:solidFill>
            <a:schemeClr val="accent1">
              <a:lumMod val="40000"/>
              <a:lumOff val="60000"/>
            </a:schemeClr>
          </a:solidFill>
          <a:ln>
            <a:solidFill>
              <a:srgbClr val="C00000"/>
            </a:solidFill>
          </a:ln>
        </p:spPr>
        <p:txBody>
          <a:bodyPr wrap="square">
            <a:spAutoFit/>
          </a:bodyPr>
          <a:lstStyle/>
          <a:p>
            <a:pPr algn="ctr" fontAlgn="base"/>
            <a:r>
              <a:rPr lang="uk-UA" sz="4400" b="1" i="0" dirty="0">
                <a:solidFill>
                  <a:srgbClr val="860000"/>
                </a:solidFill>
                <a:effectLst>
                  <a:outerShdw blurRad="38100" dist="38100" dir="2700000" algn="tl">
                    <a:srgbClr val="000000">
                      <a:alpha val="43137"/>
                    </a:srgbClr>
                  </a:outerShdw>
                </a:effectLst>
                <a:cs typeface="Times New Roman" panose="02020603050405020304" pitchFamily="18" charset="0"/>
              </a:rPr>
              <a:t>Казкова атмосфера радості, сміху, веселощів від артистів аніматорів «ПОЗИТИВЧИК»                             для учнів  1-4 класів</a:t>
            </a:r>
            <a:endParaRPr lang="ru-RU" sz="4400" b="1" dirty="0">
              <a:ln w="12700">
                <a:solidFill>
                  <a:schemeClr val="tx2">
                    <a:satMod val="155000"/>
                  </a:schemeClr>
                </a:solidFill>
                <a:prstDash val="solid"/>
              </a:ln>
              <a:solidFill>
                <a:srgbClr val="860000"/>
              </a:solidFill>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358159068"/>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1000"/>
                                        <p:tgtEl>
                                          <p:spTgt spid="13314"/>
                                        </p:tgtEl>
                                      </p:cBhvr>
                                    </p:animEffect>
                                    <p:anim calcmode="lin" valueType="num">
                                      <p:cBhvr>
                                        <p:cTn id="8" dur="1000" fill="hold"/>
                                        <p:tgtEl>
                                          <p:spTgt spid="13314"/>
                                        </p:tgtEl>
                                        <p:attrNameLst>
                                          <p:attrName>ppt_x</p:attrName>
                                        </p:attrNameLst>
                                      </p:cBhvr>
                                      <p:tavLst>
                                        <p:tav tm="0">
                                          <p:val>
                                            <p:strVal val="#ppt_x"/>
                                          </p:val>
                                        </p:tav>
                                        <p:tav tm="100000">
                                          <p:val>
                                            <p:strVal val="#ppt_x"/>
                                          </p:val>
                                        </p:tav>
                                      </p:tavLst>
                                    </p:anim>
                                    <p:anim calcmode="lin" valueType="num">
                                      <p:cBhvr>
                                        <p:cTn id="9" dur="1000" fill="hold"/>
                                        <p:tgtEl>
                                          <p:spTgt spid="133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318"/>
                                        </p:tgtEl>
                                        <p:attrNameLst>
                                          <p:attrName>style.visibility</p:attrName>
                                        </p:attrNameLst>
                                      </p:cBhvr>
                                      <p:to>
                                        <p:strVal val="visible"/>
                                      </p:to>
                                    </p:set>
                                    <p:animEffect transition="in" filter="fade">
                                      <p:cBhvr>
                                        <p:cTn id="14" dur="1000"/>
                                        <p:tgtEl>
                                          <p:spTgt spid="13318"/>
                                        </p:tgtEl>
                                      </p:cBhvr>
                                    </p:animEffect>
                                    <p:anim calcmode="lin" valueType="num">
                                      <p:cBhvr>
                                        <p:cTn id="15" dur="1000" fill="hold"/>
                                        <p:tgtEl>
                                          <p:spTgt spid="13318"/>
                                        </p:tgtEl>
                                        <p:attrNameLst>
                                          <p:attrName>ppt_x</p:attrName>
                                        </p:attrNameLst>
                                      </p:cBhvr>
                                      <p:tavLst>
                                        <p:tav tm="0">
                                          <p:val>
                                            <p:strVal val="#ppt_x"/>
                                          </p:val>
                                        </p:tav>
                                        <p:tav tm="100000">
                                          <p:val>
                                            <p:strVal val="#ppt_x"/>
                                          </p:val>
                                        </p:tav>
                                      </p:tavLst>
                                    </p:anim>
                                    <p:anim calcmode="lin" valueType="num">
                                      <p:cBhvr>
                                        <p:cTn id="16" dur="1000" fill="hold"/>
                                        <p:tgtEl>
                                          <p:spTgt spid="133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316"/>
                                        </p:tgtEl>
                                        <p:attrNameLst>
                                          <p:attrName>style.visibility</p:attrName>
                                        </p:attrNameLst>
                                      </p:cBhvr>
                                      <p:to>
                                        <p:strVal val="visible"/>
                                      </p:to>
                                    </p:set>
                                    <p:animEffect transition="in" filter="fade">
                                      <p:cBhvr>
                                        <p:cTn id="21" dur="1000"/>
                                        <p:tgtEl>
                                          <p:spTgt spid="13316"/>
                                        </p:tgtEl>
                                      </p:cBhvr>
                                    </p:animEffect>
                                    <p:anim calcmode="lin" valueType="num">
                                      <p:cBhvr>
                                        <p:cTn id="22" dur="1000" fill="hold"/>
                                        <p:tgtEl>
                                          <p:spTgt spid="13316"/>
                                        </p:tgtEl>
                                        <p:attrNameLst>
                                          <p:attrName>ppt_x</p:attrName>
                                        </p:attrNameLst>
                                      </p:cBhvr>
                                      <p:tavLst>
                                        <p:tav tm="0">
                                          <p:val>
                                            <p:strVal val="#ppt_x"/>
                                          </p:val>
                                        </p:tav>
                                        <p:tav tm="100000">
                                          <p:val>
                                            <p:strVal val="#ppt_x"/>
                                          </p:val>
                                        </p:tav>
                                      </p:tavLst>
                                    </p:anim>
                                    <p:anim calcmode="lin" valueType="num">
                                      <p:cBhvr>
                                        <p:cTn id="23" dur="1000" fill="hold"/>
                                        <p:tgtEl>
                                          <p:spTgt spid="133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 xmlns:a16="http://schemas.microsoft.com/office/drawing/2014/main" id="{02981A3D-3761-4F99-B595-09ACBF780184}"/>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2414" t="36830" r="28746" b="12691"/>
          <a:stretch/>
        </p:blipFill>
        <p:spPr bwMode="auto">
          <a:xfrm>
            <a:off x="137551" y="3976298"/>
            <a:ext cx="2700303" cy="2520280"/>
          </a:xfrm>
          <a:prstGeom prst="rect">
            <a:avLst/>
          </a:prstGeom>
          <a:noFill/>
          <a:extLst>
            <a:ext uri="{909E8E84-426E-40DD-AFC4-6F175D3DCCD1}">
              <a14:hiddenFill xmlns="" xmlns:a14="http://schemas.microsoft.com/office/drawing/2010/main">
                <a:solidFill>
                  <a:srgbClr val="FFFFFF"/>
                </a:solidFill>
              </a14:hiddenFill>
            </a:ext>
          </a:extLst>
        </p:spPr>
      </p:pic>
      <p:pic>
        <p:nvPicPr>
          <p:cNvPr id="14340" name="Picture 4">
            <a:extLst>
              <a:ext uri="{FF2B5EF4-FFF2-40B4-BE49-F238E27FC236}">
                <a16:creationId xmlns="" xmlns:a16="http://schemas.microsoft.com/office/drawing/2014/main" id="{F04405F8-3DDE-4A43-B414-4B0B95B98D2C}"/>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28947" b="21316"/>
          <a:stretch/>
        </p:blipFill>
        <p:spPr bwMode="auto">
          <a:xfrm>
            <a:off x="5782850" y="3284984"/>
            <a:ext cx="3204220" cy="2124933"/>
          </a:xfrm>
          <a:prstGeom prst="rect">
            <a:avLst/>
          </a:prstGeom>
          <a:noFill/>
          <a:extLst>
            <a:ext uri="{909E8E84-426E-40DD-AFC4-6F175D3DCCD1}">
              <a14:hiddenFill xmlns="" xmlns:a14="http://schemas.microsoft.com/office/drawing/2010/main">
                <a:solidFill>
                  <a:srgbClr val="FFFFFF"/>
                </a:solidFill>
              </a14:hiddenFill>
            </a:ext>
          </a:extLst>
        </p:spPr>
      </p:pic>
      <p:pic>
        <p:nvPicPr>
          <p:cNvPr id="14342" name="Picture 6">
            <a:extLst>
              <a:ext uri="{FF2B5EF4-FFF2-40B4-BE49-F238E27FC236}">
                <a16:creationId xmlns="" xmlns:a16="http://schemas.microsoft.com/office/drawing/2014/main" id="{7592EF2D-36B0-4BE6-A795-B3E2706074D3}"/>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071885" y="3704769"/>
            <a:ext cx="2301168" cy="3068224"/>
          </a:xfrm>
          <a:prstGeom prst="rect">
            <a:avLst/>
          </a:prstGeom>
          <a:noFill/>
          <a:extLst>
            <a:ext uri="{909E8E84-426E-40DD-AFC4-6F175D3DCCD1}">
              <a14:hiddenFill xmlns="" xmlns:a14="http://schemas.microsoft.com/office/drawing/2010/main">
                <a:solidFill>
                  <a:srgbClr val="FFFFFF"/>
                </a:solidFill>
              </a14:hiddenFill>
            </a:ext>
          </a:extLst>
        </p:spPr>
      </p:pic>
      <p:sp>
        <p:nvSpPr>
          <p:cNvPr id="8" name="Прямоугольник 5">
            <a:extLst>
              <a:ext uri="{FF2B5EF4-FFF2-40B4-BE49-F238E27FC236}">
                <a16:creationId xmlns="" xmlns:a16="http://schemas.microsoft.com/office/drawing/2014/main" id="{AA0A57EA-C1E2-4F5E-922A-144AEFDF21DF}"/>
              </a:ext>
            </a:extLst>
          </p:cNvPr>
          <p:cNvSpPr/>
          <p:nvPr/>
        </p:nvSpPr>
        <p:spPr>
          <a:xfrm>
            <a:off x="251520" y="85007"/>
            <a:ext cx="8640960" cy="2800767"/>
          </a:xfrm>
          <a:prstGeom prst="rect">
            <a:avLst/>
          </a:prstGeom>
          <a:solidFill>
            <a:schemeClr val="accent1">
              <a:lumMod val="40000"/>
              <a:lumOff val="60000"/>
            </a:schemeClr>
          </a:solidFill>
          <a:ln>
            <a:solidFill>
              <a:srgbClr val="C00000"/>
            </a:solidFill>
          </a:ln>
        </p:spPr>
        <p:txBody>
          <a:bodyPr wrap="square">
            <a:spAutoFit/>
          </a:bodyPr>
          <a:lstStyle/>
          <a:p>
            <a:pPr algn="ctr" fontAlgn="base"/>
            <a:r>
              <a:rPr lang="uk-UA" sz="4400" b="1" dirty="0">
                <a:solidFill>
                  <a:srgbClr val="860000"/>
                </a:solidFill>
                <a:effectLst>
                  <a:outerShdw blurRad="38100" dist="38100" dir="2700000" algn="tl">
                    <a:srgbClr val="000000">
                      <a:alpha val="43137"/>
                    </a:srgbClr>
                  </a:outerShdw>
                </a:effectLst>
                <a:cs typeface="Times New Roman" panose="02020603050405020304" pitchFamily="18" charset="0"/>
              </a:rPr>
              <a:t>Проведено бесіду з учнями </a:t>
            </a:r>
          </a:p>
          <a:p>
            <a:pPr algn="ctr" fontAlgn="base"/>
            <a:r>
              <a:rPr lang="uk-UA" sz="4400" b="1" dirty="0">
                <a:solidFill>
                  <a:srgbClr val="860000"/>
                </a:solidFill>
                <a:effectLst>
                  <a:outerShdw blurRad="38100" dist="38100" dir="2700000" algn="tl">
                    <a:srgbClr val="000000">
                      <a:alpha val="43137"/>
                    </a:srgbClr>
                  </a:outerShdw>
                </a:effectLst>
                <a:cs typeface="Times New Roman" panose="02020603050405020304" pitchFamily="18" charset="0"/>
              </a:rPr>
              <a:t>« </a:t>
            </a:r>
            <a:r>
              <a:rPr lang="ru-RU" sz="4400" b="1" i="0" dirty="0" err="1">
                <a:solidFill>
                  <a:srgbClr val="860000"/>
                </a:solidFill>
                <a:effectLst>
                  <a:outerShdw blurRad="38100" dist="38100" dir="2700000" algn="tl">
                    <a:srgbClr val="000000">
                      <a:alpha val="43137"/>
                    </a:srgbClr>
                  </a:outerShdw>
                </a:effectLst>
                <a:cs typeface="Times New Roman" panose="02020603050405020304" pitchFamily="18" charset="0"/>
              </a:rPr>
              <a:t>Вакцинація</a:t>
            </a:r>
            <a:r>
              <a:rPr lang="ru-RU" sz="4400" b="1" i="0" dirty="0">
                <a:solidFill>
                  <a:srgbClr val="860000"/>
                </a:solidFill>
                <a:effectLst>
                  <a:outerShdw blurRad="38100" dist="38100" dir="2700000" algn="tl">
                    <a:srgbClr val="000000">
                      <a:alpha val="43137"/>
                    </a:srgbClr>
                  </a:outerShdw>
                </a:effectLst>
                <a:cs typeface="Times New Roman" panose="02020603050405020304" pitchFamily="18" charset="0"/>
              </a:rPr>
              <a:t>. </a:t>
            </a:r>
            <a:r>
              <a:rPr lang="ru-RU" sz="4400" b="1" i="0" dirty="0" err="1">
                <a:solidFill>
                  <a:srgbClr val="860000"/>
                </a:solidFill>
                <a:effectLst>
                  <a:outerShdw blurRad="38100" dist="38100" dir="2700000" algn="tl">
                    <a:srgbClr val="000000">
                      <a:alpha val="43137"/>
                    </a:srgbClr>
                  </a:outerShdw>
                </a:effectLst>
                <a:cs typeface="Times New Roman" panose="02020603050405020304" pitchFamily="18" charset="0"/>
              </a:rPr>
              <a:t>Дії</a:t>
            </a:r>
            <a:r>
              <a:rPr lang="ru-RU" sz="4400" b="1" i="0" dirty="0">
                <a:solidFill>
                  <a:srgbClr val="860000"/>
                </a:solidFill>
                <a:effectLst>
                  <a:outerShdw blurRad="38100" dist="38100" dir="2700000" algn="tl">
                    <a:srgbClr val="000000">
                      <a:alpha val="43137"/>
                    </a:srgbClr>
                  </a:outerShdw>
                </a:effectLst>
                <a:cs typeface="Times New Roman" panose="02020603050405020304" pitchFamily="18" charset="0"/>
              </a:rPr>
              <a:t> </a:t>
            </a:r>
            <a:r>
              <a:rPr lang="ru-RU" sz="4400" b="1" i="0" dirty="0" err="1">
                <a:solidFill>
                  <a:srgbClr val="860000"/>
                </a:solidFill>
                <a:effectLst>
                  <a:outerShdw blurRad="38100" dist="38100" dir="2700000" algn="tl">
                    <a:srgbClr val="000000">
                      <a:alpha val="43137"/>
                    </a:srgbClr>
                  </a:outerShdw>
                </a:effectLst>
                <a:cs typeface="Times New Roman" panose="02020603050405020304" pitchFamily="18" charset="0"/>
              </a:rPr>
              <a:t>вакцини</a:t>
            </a:r>
            <a:r>
              <a:rPr lang="ru-RU" sz="4400" b="1" i="0" dirty="0">
                <a:solidFill>
                  <a:srgbClr val="860000"/>
                </a:solidFill>
                <a:effectLst>
                  <a:outerShdw blurRad="38100" dist="38100" dir="2700000" algn="tl">
                    <a:srgbClr val="000000">
                      <a:alpha val="43137"/>
                    </a:srgbClr>
                  </a:outerShdw>
                </a:effectLst>
                <a:cs typeface="Times New Roman" panose="02020603050405020304" pitchFamily="18" charset="0"/>
              </a:rPr>
              <a:t> на </a:t>
            </a:r>
            <a:r>
              <a:rPr lang="ru-RU" sz="4400" b="1" i="0" dirty="0" err="1">
                <a:solidFill>
                  <a:srgbClr val="860000"/>
                </a:solidFill>
                <a:effectLst>
                  <a:outerShdw blurRad="38100" dist="38100" dir="2700000" algn="tl">
                    <a:srgbClr val="000000">
                      <a:alpha val="43137"/>
                    </a:srgbClr>
                  </a:outerShdw>
                </a:effectLst>
                <a:cs typeface="Times New Roman" panose="02020603050405020304" pitchFamily="18" charset="0"/>
              </a:rPr>
              <a:t>організм</a:t>
            </a:r>
            <a:r>
              <a:rPr lang="ru-RU" sz="4400" b="1" i="0" dirty="0">
                <a:solidFill>
                  <a:srgbClr val="860000"/>
                </a:solidFill>
                <a:effectLst>
                  <a:outerShdw blurRad="38100" dist="38100" dir="2700000" algn="tl">
                    <a:srgbClr val="000000">
                      <a:alpha val="43137"/>
                    </a:srgbClr>
                  </a:outerShdw>
                </a:effectLst>
                <a:cs typeface="Times New Roman" panose="02020603050405020304" pitchFamily="18" charset="0"/>
              </a:rPr>
              <a:t> </a:t>
            </a:r>
            <a:r>
              <a:rPr lang="ru-RU" sz="4400" b="1" i="0" dirty="0" err="1">
                <a:solidFill>
                  <a:srgbClr val="860000"/>
                </a:solidFill>
                <a:effectLst>
                  <a:outerShdw blurRad="38100" dist="38100" dir="2700000" algn="tl">
                    <a:srgbClr val="000000">
                      <a:alpha val="43137"/>
                    </a:srgbClr>
                  </a:outerShdw>
                </a:effectLst>
                <a:cs typeface="Times New Roman" panose="02020603050405020304" pitchFamily="18" charset="0"/>
              </a:rPr>
              <a:t>людини</a:t>
            </a:r>
            <a:r>
              <a:rPr lang="ru-RU" sz="4400" b="1" i="0" dirty="0">
                <a:solidFill>
                  <a:srgbClr val="860000"/>
                </a:solidFill>
                <a:effectLst>
                  <a:outerShdw blurRad="38100" dist="38100" dir="2700000" algn="tl">
                    <a:srgbClr val="000000">
                      <a:alpha val="43137"/>
                    </a:srgbClr>
                  </a:outerShdw>
                </a:effectLst>
                <a:cs typeface="Times New Roman" panose="02020603050405020304" pitchFamily="18" charset="0"/>
              </a:rPr>
              <a:t>. </a:t>
            </a:r>
            <a:r>
              <a:rPr lang="ru-RU" sz="4400" b="1" i="0" dirty="0" err="1">
                <a:solidFill>
                  <a:srgbClr val="860000"/>
                </a:solidFill>
                <a:effectLst>
                  <a:outerShdw blurRad="38100" dist="38100" dir="2700000" algn="tl">
                    <a:srgbClr val="000000">
                      <a:alpha val="43137"/>
                    </a:srgbClr>
                  </a:outerShdw>
                </a:effectLst>
                <a:cs typeface="Times New Roman" panose="02020603050405020304" pitchFamily="18" charset="0"/>
              </a:rPr>
              <a:t>Важливість</a:t>
            </a:r>
            <a:r>
              <a:rPr lang="ru-RU" sz="4400" b="1" i="0" dirty="0">
                <a:solidFill>
                  <a:srgbClr val="860000"/>
                </a:solidFill>
                <a:effectLst>
                  <a:outerShdw blurRad="38100" dist="38100" dir="2700000" algn="tl">
                    <a:srgbClr val="000000">
                      <a:alpha val="43137"/>
                    </a:srgbClr>
                  </a:outerShdw>
                </a:effectLst>
                <a:cs typeface="Times New Roman" panose="02020603050405020304" pitchFamily="18" charset="0"/>
              </a:rPr>
              <a:t> </a:t>
            </a:r>
            <a:r>
              <a:rPr lang="ru-RU" sz="4400" b="1" i="0" dirty="0" err="1">
                <a:solidFill>
                  <a:srgbClr val="860000"/>
                </a:solidFill>
                <a:effectLst>
                  <a:outerShdw blurRad="38100" dist="38100" dir="2700000" algn="tl">
                    <a:srgbClr val="000000">
                      <a:alpha val="43137"/>
                    </a:srgbClr>
                  </a:outerShdw>
                </a:effectLst>
                <a:cs typeface="Times New Roman" panose="02020603050405020304" pitchFamily="18" charset="0"/>
              </a:rPr>
              <a:t>вакцини</a:t>
            </a:r>
            <a:r>
              <a:rPr lang="ru-RU" sz="4400" b="1" i="0" dirty="0">
                <a:solidFill>
                  <a:srgbClr val="860000"/>
                </a:solidFill>
                <a:effectLst>
                  <a:outerShdw blurRad="38100" dist="38100" dir="2700000" algn="tl">
                    <a:srgbClr val="000000">
                      <a:alpha val="43137"/>
                    </a:srgbClr>
                  </a:outerShdw>
                </a:effectLst>
                <a:cs typeface="Times New Roman" panose="02020603050405020304" pitchFamily="18" charset="0"/>
              </a:rPr>
              <a:t> у </a:t>
            </a:r>
            <a:r>
              <a:rPr lang="ru-RU" sz="4400" b="1" i="0" dirty="0" err="1">
                <a:solidFill>
                  <a:srgbClr val="860000"/>
                </a:solidFill>
                <a:effectLst>
                  <a:outerShdw blurRad="38100" dist="38100" dir="2700000" algn="tl">
                    <a:srgbClr val="000000">
                      <a:alpha val="43137"/>
                    </a:srgbClr>
                  </a:outerShdw>
                </a:effectLst>
                <a:cs typeface="Times New Roman" panose="02020603050405020304" pitchFamily="18" charset="0"/>
              </a:rPr>
              <a:t>житті</a:t>
            </a:r>
            <a:r>
              <a:rPr lang="ru-RU" sz="4400" b="1" i="0" dirty="0">
                <a:solidFill>
                  <a:srgbClr val="860000"/>
                </a:solidFill>
                <a:effectLst>
                  <a:outerShdw blurRad="38100" dist="38100" dir="2700000" algn="tl">
                    <a:srgbClr val="000000">
                      <a:alpha val="43137"/>
                    </a:srgbClr>
                  </a:outerShdw>
                </a:effectLst>
                <a:cs typeface="Times New Roman" panose="02020603050405020304" pitchFamily="18" charset="0"/>
              </a:rPr>
              <a:t> людей. »</a:t>
            </a:r>
            <a:endParaRPr lang="ru-RU" sz="4400" b="1" dirty="0">
              <a:ln w="12700">
                <a:solidFill>
                  <a:schemeClr val="tx2">
                    <a:satMod val="155000"/>
                  </a:schemeClr>
                </a:solidFill>
                <a:prstDash val="solid"/>
              </a:ln>
              <a:solidFill>
                <a:srgbClr val="860000"/>
              </a:solidFill>
              <a:effectLst>
                <a:outerShdw blurRad="38100" dist="38100" dir="2700000" algn="tl">
                  <a:srgbClr val="000000">
                    <a:alpha val="43137"/>
                  </a:srgbClr>
                </a:outerShdw>
              </a:effectLst>
            </a:endParaRPr>
          </a:p>
        </p:txBody>
      </p:sp>
      <p:sp>
        <p:nvSpPr>
          <p:cNvPr id="10" name="Прямоугольник 10">
            <a:extLst>
              <a:ext uri="{FF2B5EF4-FFF2-40B4-BE49-F238E27FC236}">
                <a16:creationId xmlns="" xmlns:a16="http://schemas.microsoft.com/office/drawing/2014/main" id="{FEBCF011-EFB0-474E-AD36-E92CB08F2A6C}"/>
              </a:ext>
            </a:extLst>
          </p:cNvPr>
          <p:cNvSpPr/>
          <p:nvPr/>
        </p:nvSpPr>
        <p:spPr>
          <a:xfrm>
            <a:off x="5512235" y="5572664"/>
            <a:ext cx="3494214" cy="1200329"/>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rPr>
              <a:t>Медична сестра</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rPr>
              <a:t> </a:t>
            </a:r>
            <a:r>
              <a:rPr kumimoji="0" lang="uk-UA" sz="2400" b="1" i="0" u="none" strike="noStrike" kern="1200" cap="none" spc="0" normalizeH="0" baseline="0" noProof="0" dirty="0" err="1">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rPr>
              <a:t>Ігнатюк</a:t>
            </a:r>
            <a:r>
              <a:rPr kumimoji="0" lang="uk-UA" sz="2400" b="1" i="0" u="none" strike="noStrike" kern="1200" cap="none" spc="0" normalizeH="0" baseline="0" noProof="0"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rPr>
              <a:t> Г.В.</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rPr>
              <a:t>5 – 11 класів</a:t>
            </a:r>
          </a:p>
        </p:txBody>
      </p:sp>
    </p:spTree>
    <p:extLst>
      <p:ext uri="{BB962C8B-B14F-4D97-AF65-F5344CB8AC3E}">
        <p14:creationId xmlns="" xmlns:p14="http://schemas.microsoft.com/office/powerpoint/2010/main" val="2729821868"/>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1000"/>
                                        <p:tgtEl>
                                          <p:spTgt spid="14338"/>
                                        </p:tgtEl>
                                      </p:cBhvr>
                                    </p:animEffect>
                                    <p:anim calcmode="lin" valueType="num">
                                      <p:cBhvr>
                                        <p:cTn id="8" dur="1000" fill="hold"/>
                                        <p:tgtEl>
                                          <p:spTgt spid="14338"/>
                                        </p:tgtEl>
                                        <p:attrNameLst>
                                          <p:attrName>ppt_x</p:attrName>
                                        </p:attrNameLst>
                                      </p:cBhvr>
                                      <p:tavLst>
                                        <p:tav tm="0">
                                          <p:val>
                                            <p:strVal val="#ppt_x"/>
                                          </p:val>
                                        </p:tav>
                                        <p:tav tm="100000">
                                          <p:val>
                                            <p:strVal val="#ppt_x"/>
                                          </p:val>
                                        </p:tav>
                                      </p:tavLst>
                                    </p:anim>
                                    <p:anim calcmode="lin" valueType="num">
                                      <p:cBhvr>
                                        <p:cTn id="9" dur="1000" fill="hold"/>
                                        <p:tgtEl>
                                          <p:spTgt spid="143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342"/>
                                        </p:tgtEl>
                                        <p:attrNameLst>
                                          <p:attrName>style.visibility</p:attrName>
                                        </p:attrNameLst>
                                      </p:cBhvr>
                                      <p:to>
                                        <p:strVal val="visible"/>
                                      </p:to>
                                    </p:set>
                                    <p:animEffect transition="in" filter="fade">
                                      <p:cBhvr>
                                        <p:cTn id="14" dur="1000"/>
                                        <p:tgtEl>
                                          <p:spTgt spid="14342"/>
                                        </p:tgtEl>
                                      </p:cBhvr>
                                    </p:animEffect>
                                    <p:anim calcmode="lin" valueType="num">
                                      <p:cBhvr>
                                        <p:cTn id="15" dur="1000" fill="hold"/>
                                        <p:tgtEl>
                                          <p:spTgt spid="14342"/>
                                        </p:tgtEl>
                                        <p:attrNameLst>
                                          <p:attrName>ppt_x</p:attrName>
                                        </p:attrNameLst>
                                      </p:cBhvr>
                                      <p:tavLst>
                                        <p:tav tm="0">
                                          <p:val>
                                            <p:strVal val="#ppt_x"/>
                                          </p:val>
                                        </p:tav>
                                        <p:tav tm="100000">
                                          <p:val>
                                            <p:strVal val="#ppt_x"/>
                                          </p:val>
                                        </p:tav>
                                      </p:tavLst>
                                    </p:anim>
                                    <p:anim calcmode="lin" valueType="num">
                                      <p:cBhvr>
                                        <p:cTn id="16" dur="1000" fill="hold"/>
                                        <p:tgtEl>
                                          <p:spTgt spid="1434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340"/>
                                        </p:tgtEl>
                                        <p:attrNameLst>
                                          <p:attrName>style.visibility</p:attrName>
                                        </p:attrNameLst>
                                      </p:cBhvr>
                                      <p:to>
                                        <p:strVal val="visible"/>
                                      </p:to>
                                    </p:set>
                                    <p:animEffect transition="in" filter="fade">
                                      <p:cBhvr>
                                        <p:cTn id="21" dur="1000"/>
                                        <p:tgtEl>
                                          <p:spTgt spid="14340"/>
                                        </p:tgtEl>
                                      </p:cBhvr>
                                    </p:animEffect>
                                    <p:anim calcmode="lin" valueType="num">
                                      <p:cBhvr>
                                        <p:cTn id="22" dur="1000" fill="hold"/>
                                        <p:tgtEl>
                                          <p:spTgt spid="14340"/>
                                        </p:tgtEl>
                                        <p:attrNameLst>
                                          <p:attrName>ppt_x</p:attrName>
                                        </p:attrNameLst>
                                      </p:cBhvr>
                                      <p:tavLst>
                                        <p:tav tm="0">
                                          <p:val>
                                            <p:strVal val="#ppt_x"/>
                                          </p:val>
                                        </p:tav>
                                        <p:tav tm="100000">
                                          <p:val>
                                            <p:strVal val="#ppt_x"/>
                                          </p:val>
                                        </p:tav>
                                      </p:tavLst>
                                    </p:anim>
                                    <p:anim calcmode="lin" valueType="num">
                                      <p:cBhvr>
                                        <p:cTn id="23" dur="1000" fill="hold"/>
                                        <p:tgtEl>
                                          <p:spTgt spid="143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6">
            <a:extLst>
              <a:ext uri="{FF2B5EF4-FFF2-40B4-BE49-F238E27FC236}">
                <a16:creationId xmlns="" xmlns:a16="http://schemas.microsoft.com/office/drawing/2014/main" id="{4956DBDC-F1F9-4613-BA30-9D9988208250}"/>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03648" y="1634796"/>
            <a:ext cx="6696744" cy="3907911"/>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6" name="Прямоугольник 5">
            <a:extLst>
              <a:ext uri="{FF2B5EF4-FFF2-40B4-BE49-F238E27FC236}">
                <a16:creationId xmlns="" xmlns:a16="http://schemas.microsoft.com/office/drawing/2014/main" id="{DBEFB251-08FA-46FD-9495-B5A5E7DC0C75}"/>
              </a:ext>
            </a:extLst>
          </p:cNvPr>
          <p:cNvSpPr/>
          <p:nvPr/>
        </p:nvSpPr>
        <p:spPr>
          <a:xfrm>
            <a:off x="251520" y="119516"/>
            <a:ext cx="8640960" cy="1446550"/>
          </a:xfrm>
          <a:prstGeom prst="rect">
            <a:avLst/>
          </a:prstGeom>
          <a:solidFill>
            <a:schemeClr val="accent1">
              <a:lumMod val="40000"/>
              <a:lumOff val="60000"/>
            </a:schemeClr>
          </a:solidFill>
          <a:ln>
            <a:solidFill>
              <a:srgbClr val="C00000"/>
            </a:solidFill>
          </a:ln>
        </p:spPr>
        <p:txBody>
          <a:bodyPr wrap="square">
            <a:spAutoFit/>
          </a:bodyPr>
          <a:lstStyle/>
          <a:p>
            <a:pPr algn="ctr" fontAlgn="base"/>
            <a:r>
              <a:rPr lang="uk-UA" sz="4400" b="1" i="0" dirty="0">
                <a:solidFill>
                  <a:srgbClr val="860000"/>
                </a:solidFill>
                <a:effectLst>
                  <a:outerShdw blurRad="38100" dist="38100" dir="2700000" algn="tl">
                    <a:srgbClr val="000000">
                      <a:alpha val="43137"/>
                    </a:srgbClr>
                  </a:outerShdw>
                </a:effectLst>
              </a:rPr>
              <a:t>Відкритий виховний захід </a:t>
            </a:r>
          </a:p>
          <a:p>
            <a:pPr algn="ctr" fontAlgn="base"/>
            <a:r>
              <a:rPr lang="uk-UA" sz="4400" b="1" i="0" dirty="0">
                <a:solidFill>
                  <a:srgbClr val="860000"/>
                </a:solidFill>
                <a:effectLst>
                  <a:outerShdw blurRad="38100" dist="38100" dir="2700000" algn="tl">
                    <a:srgbClr val="000000">
                      <a:alpha val="43137"/>
                    </a:srgbClr>
                  </a:outerShdw>
                </a:effectLst>
              </a:rPr>
              <a:t>«Зима йде, коляду веде!»</a:t>
            </a:r>
            <a:endParaRPr lang="ru-RU" sz="4400" b="1" dirty="0">
              <a:ln w="12700">
                <a:solidFill>
                  <a:schemeClr val="tx2">
                    <a:satMod val="155000"/>
                  </a:schemeClr>
                </a:solidFill>
                <a:prstDash val="solid"/>
              </a:ln>
              <a:solidFill>
                <a:srgbClr val="860000"/>
              </a:solidFill>
              <a:effectLst>
                <a:outerShdw blurRad="38100" dist="38100" dir="2700000" algn="tl">
                  <a:srgbClr val="000000">
                    <a:alpha val="43137"/>
                  </a:srgbClr>
                </a:outerShdw>
              </a:effectLst>
            </a:endParaRPr>
          </a:p>
        </p:txBody>
      </p:sp>
      <p:sp>
        <p:nvSpPr>
          <p:cNvPr id="13" name="Прямоугольник 10">
            <a:extLst>
              <a:ext uri="{FF2B5EF4-FFF2-40B4-BE49-F238E27FC236}">
                <a16:creationId xmlns="" xmlns:a16="http://schemas.microsoft.com/office/drawing/2014/main" id="{8D3331C3-6AB6-43EC-BD45-1898DCDC77DF}"/>
              </a:ext>
            </a:extLst>
          </p:cNvPr>
          <p:cNvSpPr/>
          <p:nvPr/>
        </p:nvSpPr>
        <p:spPr>
          <a:xfrm>
            <a:off x="4286248" y="5572664"/>
            <a:ext cx="4720201" cy="1200329"/>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rPr>
              <a:t>Класоводи 2-А, Б класів</a:t>
            </a:r>
          </a:p>
          <a:p>
            <a:pPr marL="0" marR="0" lvl="0" indent="0" algn="ctr" defTabSz="914400" rtl="0" eaLnBrk="1" fontAlgn="auto" latinLnBrk="0" hangingPunct="1">
              <a:lnSpc>
                <a:spcPct val="100000"/>
              </a:lnSpc>
              <a:spcBef>
                <a:spcPts val="0"/>
              </a:spcBef>
              <a:spcAft>
                <a:spcPts val="0"/>
              </a:spcAft>
              <a:buClrTx/>
              <a:buSzTx/>
              <a:buFontTx/>
              <a:buNone/>
              <a:tabLst/>
              <a:defRPr/>
            </a:pPr>
            <a:r>
              <a:rPr lang="uk-UA" sz="2400" b="1" dirty="0" err="1">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latin typeface="Franklin Gothic Book"/>
              </a:rPr>
              <a:t>Томенюк</a:t>
            </a:r>
            <a:r>
              <a:rPr lang="uk-UA" sz="2400" b="1"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latin typeface="Franklin Gothic Book"/>
              </a:rPr>
              <a:t> Г.М.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err="1">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rPr>
              <a:t>Єрмоньонок</a:t>
            </a:r>
            <a:r>
              <a:rPr kumimoji="0" lang="uk-UA" sz="2400" b="1" i="0" u="none" strike="noStrike" kern="1200" cap="none" spc="0" normalizeH="0" baseline="0" noProof="0"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rPr>
              <a:t> М.П. </a:t>
            </a:r>
          </a:p>
        </p:txBody>
      </p:sp>
    </p:spTree>
    <p:extLst>
      <p:ext uri="{BB962C8B-B14F-4D97-AF65-F5344CB8AC3E}">
        <p14:creationId xmlns="" xmlns:p14="http://schemas.microsoft.com/office/powerpoint/2010/main" val="2471777765"/>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390"/>
                                        </p:tgtEl>
                                        <p:attrNameLst>
                                          <p:attrName>style.visibility</p:attrName>
                                        </p:attrNameLst>
                                      </p:cBhvr>
                                      <p:to>
                                        <p:strVal val="visible"/>
                                      </p:to>
                                    </p:set>
                                    <p:animEffect transition="in" filter="barn(inVertical)">
                                      <p:cBhvr>
                                        <p:cTn id="7" dur="500"/>
                                        <p:tgtEl>
                                          <p:spTgt spid="16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 xmlns:a16="http://schemas.microsoft.com/office/drawing/2014/main" id="{17926326-FDCA-4F23-A4DF-F7BA0F359C4D}"/>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545879" y="1724363"/>
            <a:ext cx="6052241" cy="3744416"/>
          </a:xfrm>
          <a:prstGeom prst="rect">
            <a:avLst/>
          </a:prstGeom>
          <a:noFill/>
          <a:extLst>
            <a:ext uri="{909E8E84-426E-40DD-AFC4-6F175D3DCCD1}">
              <a14:hiddenFill xmlns="" xmlns:a14="http://schemas.microsoft.com/office/drawing/2010/main">
                <a:solidFill>
                  <a:srgbClr val="FFFFFF"/>
                </a:solidFill>
              </a14:hiddenFill>
            </a:ext>
          </a:extLst>
        </p:spPr>
      </p:pic>
      <p:sp>
        <p:nvSpPr>
          <p:cNvPr id="6" name="Прямоугольник 5">
            <a:extLst>
              <a:ext uri="{FF2B5EF4-FFF2-40B4-BE49-F238E27FC236}">
                <a16:creationId xmlns="" xmlns:a16="http://schemas.microsoft.com/office/drawing/2014/main" id="{2B3C00BB-05FC-4E0E-BC80-053666AFBAF7}"/>
              </a:ext>
            </a:extLst>
          </p:cNvPr>
          <p:cNvSpPr/>
          <p:nvPr/>
        </p:nvSpPr>
        <p:spPr>
          <a:xfrm>
            <a:off x="251520" y="119516"/>
            <a:ext cx="8640960" cy="1446550"/>
          </a:xfrm>
          <a:prstGeom prst="rect">
            <a:avLst/>
          </a:prstGeom>
          <a:solidFill>
            <a:schemeClr val="accent1">
              <a:lumMod val="40000"/>
              <a:lumOff val="60000"/>
            </a:schemeClr>
          </a:solidFill>
          <a:ln>
            <a:solidFill>
              <a:srgbClr val="C00000"/>
            </a:solidFill>
          </a:ln>
        </p:spPr>
        <p:txBody>
          <a:bodyPr wrap="square">
            <a:spAutoFit/>
          </a:bodyPr>
          <a:lstStyle/>
          <a:p>
            <a:pPr algn="ctr" fontAlgn="base"/>
            <a:r>
              <a:rPr lang="uk-UA" sz="4400" b="1" i="0" dirty="0">
                <a:solidFill>
                  <a:srgbClr val="860000"/>
                </a:solidFill>
                <a:effectLst>
                  <a:outerShdw blurRad="38100" dist="38100" dir="2700000" algn="tl">
                    <a:srgbClr val="000000">
                      <a:alpha val="43137"/>
                    </a:srgbClr>
                  </a:outerShdw>
                </a:effectLst>
              </a:rPr>
              <a:t>«Світом коляда мандрує, радість нам дарує!»</a:t>
            </a:r>
            <a:endParaRPr lang="ru-RU" sz="4400" b="1" dirty="0">
              <a:ln w="12700">
                <a:solidFill>
                  <a:schemeClr val="tx2">
                    <a:satMod val="155000"/>
                  </a:schemeClr>
                </a:solidFill>
                <a:prstDash val="solid"/>
              </a:ln>
              <a:solidFill>
                <a:srgbClr val="860000"/>
              </a:solidFill>
              <a:effectLst>
                <a:outerShdw blurRad="38100" dist="38100" dir="2700000" algn="tl">
                  <a:srgbClr val="000000">
                    <a:alpha val="43137"/>
                  </a:srgbClr>
                </a:outerShdw>
              </a:effectLst>
            </a:endParaRPr>
          </a:p>
        </p:txBody>
      </p:sp>
      <p:sp>
        <p:nvSpPr>
          <p:cNvPr id="8" name="Прямоугольник 10">
            <a:extLst>
              <a:ext uri="{FF2B5EF4-FFF2-40B4-BE49-F238E27FC236}">
                <a16:creationId xmlns="" xmlns:a16="http://schemas.microsoft.com/office/drawing/2014/main" id="{AFD8B81E-3164-406A-B901-981CA64E9715}"/>
              </a:ext>
            </a:extLst>
          </p:cNvPr>
          <p:cNvSpPr/>
          <p:nvPr/>
        </p:nvSpPr>
        <p:spPr>
          <a:xfrm>
            <a:off x="5512235" y="5572664"/>
            <a:ext cx="3494214" cy="830997"/>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rPr>
              <a:t>Класні керівники</a:t>
            </a:r>
          </a:p>
          <a:p>
            <a:pPr marL="0" marR="0" lvl="0" indent="0" algn="ctr" defTabSz="914400" rtl="0" eaLnBrk="1" fontAlgn="auto" latinLnBrk="0" hangingPunct="1">
              <a:lnSpc>
                <a:spcPct val="100000"/>
              </a:lnSpc>
              <a:spcBef>
                <a:spcPts val="0"/>
              </a:spcBef>
              <a:spcAft>
                <a:spcPts val="0"/>
              </a:spcAft>
              <a:buClrTx/>
              <a:buSzTx/>
              <a:buFontTx/>
              <a:buNone/>
              <a:tabLst/>
              <a:defRPr/>
            </a:pPr>
            <a:r>
              <a:rPr lang="uk-UA" sz="2400" b="1"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latin typeface="Franklin Gothic Book"/>
              </a:rPr>
              <a:t>5 – 11 А,Б класів</a:t>
            </a:r>
            <a:endParaRPr kumimoji="0" lang="uk-UA" sz="2400" b="1" i="0" u="none" strike="noStrike" kern="1200" cap="none" spc="0" normalizeH="0" baseline="0" noProof="0"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endParaRPr>
          </a:p>
        </p:txBody>
      </p:sp>
    </p:spTree>
    <p:extLst>
      <p:ext uri="{BB962C8B-B14F-4D97-AF65-F5344CB8AC3E}">
        <p14:creationId xmlns="" xmlns:p14="http://schemas.microsoft.com/office/powerpoint/2010/main" val="2011438887"/>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inVertical)">
                                      <p:cBhvr>
                                        <p:cTn id="7"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 xmlns:a16="http://schemas.microsoft.com/office/drawing/2014/main" id="{219EFFFD-DB6A-4449-9BF1-89B8F53F096D}"/>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79512" y="2501862"/>
            <a:ext cx="2592289" cy="4112961"/>
          </a:xfrm>
          <a:prstGeom prst="rect">
            <a:avLst/>
          </a:prstGeom>
          <a:noFill/>
          <a:extLst>
            <a:ext uri="{909E8E84-426E-40DD-AFC4-6F175D3DCCD1}">
              <a14:hiddenFill xmlns="" xmlns:a14="http://schemas.microsoft.com/office/drawing/2010/main">
                <a:solidFill>
                  <a:srgbClr val="FFFFFF"/>
                </a:solidFill>
              </a14:hiddenFill>
            </a:ext>
          </a:extLst>
        </p:spPr>
      </p:pic>
      <p:pic>
        <p:nvPicPr>
          <p:cNvPr id="10244" name="Picture 4">
            <a:extLst>
              <a:ext uri="{FF2B5EF4-FFF2-40B4-BE49-F238E27FC236}">
                <a16:creationId xmlns="" xmlns:a16="http://schemas.microsoft.com/office/drawing/2014/main" id="{DC9B9B07-1D1C-412B-9F27-41F8B8A6AA09}"/>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034485" y="1916832"/>
            <a:ext cx="2991891" cy="3391739"/>
          </a:xfrm>
          <a:prstGeom prst="rect">
            <a:avLst/>
          </a:prstGeom>
          <a:noFill/>
          <a:extLst>
            <a:ext uri="{909E8E84-426E-40DD-AFC4-6F175D3DCCD1}">
              <a14:hiddenFill xmlns="" xmlns:a14="http://schemas.microsoft.com/office/drawing/2010/main">
                <a:solidFill>
                  <a:srgbClr val="FFFFFF"/>
                </a:solidFill>
              </a14:hiddenFill>
            </a:ext>
          </a:extLst>
        </p:spPr>
      </p:pic>
      <p:pic>
        <p:nvPicPr>
          <p:cNvPr id="10246" name="Picture 6">
            <a:extLst>
              <a:ext uri="{FF2B5EF4-FFF2-40B4-BE49-F238E27FC236}">
                <a16:creationId xmlns="" xmlns:a16="http://schemas.microsoft.com/office/drawing/2014/main" id="{8A06B76B-11A5-4CDD-9F38-25C39C61DFF5}"/>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306259" y="1543133"/>
            <a:ext cx="2349470" cy="3016299"/>
          </a:xfrm>
          <a:prstGeom prst="rect">
            <a:avLst/>
          </a:prstGeom>
          <a:noFill/>
          <a:extLst>
            <a:ext uri="{909E8E84-426E-40DD-AFC4-6F175D3DCCD1}">
              <a14:hiddenFill xmlns="" xmlns:a14="http://schemas.microsoft.com/office/drawing/2010/main">
                <a:solidFill>
                  <a:srgbClr val="FFFFFF"/>
                </a:solidFill>
              </a14:hiddenFill>
            </a:ext>
          </a:extLst>
        </p:spPr>
      </p:pic>
      <p:sp>
        <p:nvSpPr>
          <p:cNvPr id="8" name="Прямоугольник 5">
            <a:extLst>
              <a:ext uri="{FF2B5EF4-FFF2-40B4-BE49-F238E27FC236}">
                <a16:creationId xmlns="" xmlns:a16="http://schemas.microsoft.com/office/drawing/2014/main" id="{CF6E354B-8077-49C1-9AA9-BBE342CB8F26}"/>
              </a:ext>
            </a:extLst>
          </p:cNvPr>
          <p:cNvSpPr/>
          <p:nvPr/>
        </p:nvSpPr>
        <p:spPr>
          <a:xfrm>
            <a:off x="209951" y="514027"/>
            <a:ext cx="8640960" cy="769441"/>
          </a:xfrm>
          <a:prstGeom prst="rect">
            <a:avLst/>
          </a:prstGeom>
          <a:solidFill>
            <a:schemeClr val="accent1">
              <a:lumMod val="40000"/>
              <a:lumOff val="60000"/>
            </a:schemeClr>
          </a:solidFill>
          <a:ln>
            <a:solidFill>
              <a:srgbClr val="C00000"/>
            </a:solidFill>
          </a:ln>
        </p:spPr>
        <p:txBody>
          <a:bodyPr wrap="square">
            <a:spAutoFit/>
          </a:bodyPr>
          <a:lstStyle/>
          <a:p>
            <a:pPr algn="ctr" fontAlgn="base"/>
            <a:r>
              <a:rPr lang="uk-UA" sz="4400" b="1" i="0" dirty="0" err="1">
                <a:solidFill>
                  <a:srgbClr val="860000"/>
                </a:solidFill>
                <a:effectLst>
                  <a:outerShdw blurRad="38100" dist="38100" dir="2700000" algn="tl">
                    <a:srgbClr val="000000">
                      <a:alpha val="43137"/>
                    </a:srgbClr>
                  </a:outerShdw>
                </a:effectLst>
              </a:rPr>
              <a:t>Челендж</a:t>
            </a:r>
            <a:r>
              <a:rPr lang="uk-UA" sz="4400" b="1" i="0" dirty="0">
                <a:solidFill>
                  <a:srgbClr val="860000"/>
                </a:solidFill>
                <a:effectLst>
                  <a:outerShdw blurRad="38100" dist="38100" dir="2700000" algn="tl">
                    <a:srgbClr val="000000">
                      <a:alpha val="43137"/>
                    </a:srgbClr>
                  </a:outerShdw>
                </a:effectLst>
              </a:rPr>
              <a:t> «Зимова казка»</a:t>
            </a:r>
            <a:endParaRPr lang="ru-RU" sz="4400" b="1" dirty="0">
              <a:ln w="12700">
                <a:solidFill>
                  <a:schemeClr val="tx2">
                    <a:satMod val="155000"/>
                  </a:schemeClr>
                </a:solidFill>
                <a:prstDash val="solid"/>
              </a:ln>
              <a:solidFill>
                <a:srgbClr val="860000"/>
              </a:solidFill>
              <a:effectLst>
                <a:outerShdw blurRad="38100" dist="38100" dir="2700000" algn="tl">
                  <a:srgbClr val="000000">
                    <a:alpha val="43137"/>
                  </a:srgbClr>
                </a:outerShdw>
              </a:effectLst>
            </a:endParaRPr>
          </a:p>
        </p:txBody>
      </p:sp>
      <p:sp>
        <p:nvSpPr>
          <p:cNvPr id="10" name="Прямоугольник 10">
            <a:extLst>
              <a:ext uri="{FF2B5EF4-FFF2-40B4-BE49-F238E27FC236}">
                <a16:creationId xmlns="" xmlns:a16="http://schemas.microsoft.com/office/drawing/2014/main" id="{74910FAC-5D96-493C-AE3F-A14C33710B84}"/>
              </a:ext>
            </a:extLst>
          </p:cNvPr>
          <p:cNvSpPr/>
          <p:nvPr/>
        </p:nvSpPr>
        <p:spPr>
          <a:xfrm>
            <a:off x="4975538" y="5479528"/>
            <a:ext cx="3680191" cy="1200329"/>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rPr>
              <a:t>Педагог – організатор </a:t>
            </a:r>
          </a:p>
          <a:p>
            <a:pPr marL="0" marR="0" lvl="0" indent="0" algn="ctr" defTabSz="914400" rtl="0" eaLnBrk="1" fontAlgn="auto" latinLnBrk="0" hangingPunct="1">
              <a:lnSpc>
                <a:spcPct val="100000"/>
              </a:lnSpc>
              <a:spcBef>
                <a:spcPts val="0"/>
              </a:spcBef>
              <a:spcAft>
                <a:spcPts val="0"/>
              </a:spcAft>
              <a:buClrTx/>
              <a:buSzTx/>
              <a:buFontTx/>
              <a:buNone/>
              <a:tabLst/>
              <a:defRPr/>
            </a:pPr>
            <a:r>
              <a:rPr lang="uk-UA" sz="2400" b="1"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latin typeface="Franklin Gothic Book"/>
              </a:rPr>
              <a:t>серед учнів 1-8 А,Б класів</a:t>
            </a:r>
            <a:endParaRPr kumimoji="0" lang="uk-UA" sz="2400" b="1" i="0" u="none" strike="noStrike" kern="1200" cap="none" spc="0" normalizeH="0" baseline="0" noProof="0"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endParaRPr>
          </a:p>
        </p:txBody>
      </p:sp>
    </p:spTree>
    <p:extLst>
      <p:ext uri="{BB962C8B-B14F-4D97-AF65-F5344CB8AC3E}">
        <p14:creationId xmlns="" xmlns:p14="http://schemas.microsoft.com/office/powerpoint/2010/main" val="3975086590"/>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1000"/>
                                        <p:tgtEl>
                                          <p:spTgt spid="10242"/>
                                        </p:tgtEl>
                                      </p:cBhvr>
                                    </p:animEffect>
                                    <p:anim calcmode="lin" valueType="num">
                                      <p:cBhvr>
                                        <p:cTn id="8" dur="1000" fill="hold"/>
                                        <p:tgtEl>
                                          <p:spTgt spid="10242"/>
                                        </p:tgtEl>
                                        <p:attrNameLst>
                                          <p:attrName>ppt_x</p:attrName>
                                        </p:attrNameLst>
                                      </p:cBhvr>
                                      <p:tavLst>
                                        <p:tav tm="0">
                                          <p:val>
                                            <p:strVal val="#ppt_x"/>
                                          </p:val>
                                        </p:tav>
                                        <p:tav tm="100000">
                                          <p:val>
                                            <p:strVal val="#ppt_x"/>
                                          </p:val>
                                        </p:tav>
                                      </p:tavLst>
                                    </p:anim>
                                    <p:anim calcmode="lin" valueType="num">
                                      <p:cBhvr>
                                        <p:cTn id="9"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44"/>
                                        </p:tgtEl>
                                        <p:attrNameLst>
                                          <p:attrName>style.visibility</p:attrName>
                                        </p:attrNameLst>
                                      </p:cBhvr>
                                      <p:to>
                                        <p:strVal val="visible"/>
                                      </p:to>
                                    </p:set>
                                    <p:animEffect transition="in" filter="fade">
                                      <p:cBhvr>
                                        <p:cTn id="14" dur="1000"/>
                                        <p:tgtEl>
                                          <p:spTgt spid="10244"/>
                                        </p:tgtEl>
                                      </p:cBhvr>
                                    </p:animEffect>
                                    <p:anim calcmode="lin" valueType="num">
                                      <p:cBhvr>
                                        <p:cTn id="15" dur="1000" fill="hold"/>
                                        <p:tgtEl>
                                          <p:spTgt spid="10244"/>
                                        </p:tgtEl>
                                        <p:attrNameLst>
                                          <p:attrName>ppt_x</p:attrName>
                                        </p:attrNameLst>
                                      </p:cBhvr>
                                      <p:tavLst>
                                        <p:tav tm="0">
                                          <p:val>
                                            <p:strVal val="#ppt_x"/>
                                          </p:val>
                                        </p:tav>
                                        <p:tav tm="100000">
                                          <p:val>
                                            <p:strVal val="#ppt_x"/>
                                          </p:val>
                                        </p:tav>
                                      </p:tavLst>
                                    </p:anim>
                                    <p:anim calcmode="lin" valueType="num">
                                      <p:cBhvr>
                                        <p:cTn id="16" dur="1000" fill="hold"/>
                                        <p:tgtEl>
                                          <p:spTgt spid="1024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46"/>
                                        </p:tgtEl>
                                        <p:attrNameLst>
                                          <p:attrName>style.visibility</p:attrName>
                                        </p:attrNameLst>
                                      </p:cBhvr>
                                      <p:to>
                                        <p:strVal val="visible"/>
                                      </p:to>
                                    </p:set>
                                    <p:animEffect transition="in" filter="fade">
                                      <p:cBhvr>
                                        <p:cTn id="21" dur="1000"/>
                                        <p:tgtEl>
                                          <p:spTgt spid="10246"/>
                                        </p:tgtEl>
                                      </p:cBhvr>
                                    </p:animEffect>
                                    <p:anim calcmode="lin" valueType="num">
                                      <p:cBhvr>
                                        <p:cTn id="22" dur="1000" fill="hold"/>
                                        <p:tgtEl>
                                          <p:spTgt spid="10246"/>
                                        </p:tgtEl>
                                        <p:attrNameLst>
                                          <p:attrName>ppt_x</p:attrName>
                                        </p:attrNameLst>
                                      </p:cBhvr>
                                      <p:tavLst>
                                        <p:tav tm="0">
                                          <p:val>
                                            <p:strVal val="#ppt_x"/>
                                          </p:val>
                                        </p:tav>
                                        <p:tav tm="100000">
                                          <p:val>
                                            <p:strVal val="#ppt_x"/>
                                          </p:val>
                                        </p:tav>
                                      </p:tavLst>
                                    </p:anim>
                                    <p:anim calcmode="lin" valueType="num">
                                      <p:cBhvr>
                                        <p:cTn id="23" dur="1000" fill="hold"/>
                                        <p:tgtEl>
                                          <p:spTgt spid="102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404663"/>
            <a:ext cx="8363272" cy="1016149"/>
          </a:xfrm>
        </p:spPr>
        <p:txBody>
          <a:bodyPr>
            <a:normAutofit/>
          </a:bodyPr>
          <a:lstStyle/>
          <a:p>
            <a:r>
              <a:rPr lang="ru-RU" sz="1600" b="1" cap="none" dirty="0">
                <a:ln w="1905"/>
                <a:gradFill>
                  <a:gsLst>
                    <a:gs pos="0">
                      <a:srgbClr val="C17529">
                        <a:shade val="20000"/>
                        <a:satMod val="200000"/>
                      </a:srgbClr>
                    </a:gs>
                    <a:gs pos="78000">
                      <a:srgbClr val="C17529">
                        <a:tint val="90000"/>
                        <a:shade val="89000"/>
                        <a:satMod val="220000"/>
                      </a:srgbClr>
                    </a:gs>
                    <a:gs pos="100000">
                      <a:srgbClr val="C17529">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endParaRPr lang="uk-UA" dirty="0"/>
          </a:p>
        </p:txBody>
      </p:sp>
      <p:sp>
        <p:nvSpPr>
          <p:cNvPr id="6" name="Прямоугольник 5"/>
          <p:cNvSpPr/>
          <p:nvPr/>
        </p:nvSpPr>
        <p:spPr>
          <a:xfrm>
            <a:off x="179512" y="332656"/>
            <a:ext cx="8640960" cy="1569660"/>
          </a:xfrm>
          <a:prstGeom prst="rect">
            <a:avLst/>
          </a:prstGeom>
          <a:solidFill>
            <a:schemeClr val="accent1">
              <a:lumMod val="40000"/>
              <a:lumOff val="60000"/>
            </a:schemeClr>
          </a:solidFill>
          <a:ln>
            <a:solidFill>
              <a:srgbClr val="C00000"/>
            </a:solidFill>
          </a:ln>
        </p:spPr>
        <p:txBody>
          <a:bodyPr wrap="square">
            <a:spAutoFit/>
          </a:bodyPr>
          <a:lstStyle/>
          <a:p>
            <a:pPr algn="ctr" fontAlgn="base"/>
            <a:r>
              <a:rPr lang="uk-UA" sz="48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latin typeface="+mj-lt"/>
              </a:rPr>
              <a:t>Тематична лінійка присвячена Дню Гідності та Свободи</a:t>
            </a:r>
          </a:p>
        </p:txBody>
      </p:sp>
      <p:sp>
        <p:nvSpPr>
          <p:cNvPr id="3" name="AutoShape 4" descr="https://costulivsca.shcola.com.ua/wp-content/uploads/2023/11/IMG_5820-800x600.jpeg"/>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4" name="AutoShape 9" descr="https://costulivsca.shcola.com.ua/wp-content/uploads/2023/11/IMG_5833-602x800.jpeg"/>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8194"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8168" b="27017"/>
          <a:stretch/>
        </p:blipFill>
        <p:spPr bwMode="auto">
          <a:xfrm>
            <a:off x="239346" y="4347029"/>
            <a:ext cx="4764702" cy="23161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b="24582"/>
          <a:stretch/>
        </p:blipFill>
        <p:spPr bwMode="auto">
          <a:xfrm>
            <a:off x="3995936" y="2004594"/>
            <a:ext cx="3960440" cy="22401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92840" y="2004593"/>
            <a:ext cx="2903323" cy="21774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Прямоугольник 10">
            <a:extLst>
              <a:ext uri="{FF2B5EF4-FFF2-40B4-BE49-F238E27FC236}">
                <a16:creationId xmlns="" xmlns:a16="http://schemas.microsoft.com/office/drawing/2014/main" id="{ECABD898-A770-4FB6-9533-A35DE5BB40B9}"/>
              </a:ext>
            </a:extLst>
          </p:cNvPr>
          <p:cNvSpPr/>
          <p:nvPr/>
        </p:nvSpPr>
        <p:spPr>
          <a:xfrm>
            <a:off x="5197760" y="4797152"/>
            <a:ext cx="3674799" cy="954107"/>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algn="ctr"/>
            <a:r>
              <a:rPr lang="ru-RU" sz="2800" b="1" dirty="0" err="1">
                <a:ln w="12700">
                  <a:solidFill>
                    <a:schemeClr val="tx2">
                      <a:satMod val="155000"/>
                    </a:schemeClr>
                  </a:solidFill>
                  <a:prstDash val="solid"/>
                </a:ln>
                <a:solidFill>
                  <a:srgbClr val="860000"/>
                </a:solidFill>
                <a:latin typeface="+mj-lt"/>
                <a:cs typeface="Times New Roman" pitchFamily="18" charset="0"/>
              </a:rPr>
              <a:t>Адм</a:t>
            </a:r>
            <a:r>
              <a:rPr lang="uk-UA" sz="2800" b="1" dirty="0" err="1">
                <a:ln w="12700">
                  <a:solidFill>
                    <a:schemeClr val="tx2">
                      <a:satMod val="155000"/>
                    </a:schemeClr>
                  </a:solidFill>
                  <a:prstDash val="solid"/>
                </a:ln>
                <a:solidFill>
                  <a:srgbClr val="860000"/>
                </a:solidFill>
                <a:latin typeface="+mj-lt"/>
                <a:cs typeface="Times New Roman" pitchFamily="18" charset="0"/>
              </a:rPr>
              <a:t>іністрація</a:t>
            </a:r>
            <a:r>
              <a:rPr lang="uk-UA" sz="2800" b="1" dirty="0">
                <a:ln w="12700">
                  <a:solidFill>
                    <a:schemeClr val="tx2">
                      <a:satMod val="155000"/>
                    </a:schemeClr>
                  </a:solidFill>
                  <a:prstDash val="solid"/>
                </a:ln>
                <a:solidFill>
                  <a:srgbClr val="860000"/>
                </a:solidFill>
                <a:latin typeface="+mj-lt"/>
                <a:cs typeface="Times New Roman" pitchFamily="18" charset="0"/>
              </a:rPr>
              <a:t> </a:t>
            </a:r>
          </a:p>
          <a:p>
            <a:pPr algn="ctr"/>
            <a:r>
              <a:rPr lang="uk-UA" sz="2800" b="1" dirty="0">
                <a:ln w="12700">
                  <a:solidFill>
                    <a:schemeClr val="tx2">
                      <a:satMod val="155000"/>
                    </a:schemeClr>
                  </a:solidFill>
                  <a:prstDash val="solid"/>
                </a:ln>
                <a:solidFill>
                  <a:srgbClr val="860000"/>
                </a:solidFill>
                <a:latin typeface="+mj-lt"/>
                <a:cs typeface="Times New Roman" pitchFamily="18" charset="0"/>
              </a:rPr>
              <a:t>закладу</a:t>
            </a:r>
            <a:endParaRPr lang="ru-RU" sz="2800" b="1" dirty="0">
              <a:ln w="12700">
                <a:solidFill>
                  <a:schemeClr val="tx2">
                    <a:satMod val="155000"/>
                  </a:schemeClr>
                </a:solidFill>
                <a:prstDash val="solid"/>
              </a:ln>
              <a:solidFill>
                <a:srgbClr val="860000"/>
              </a:solidFill>
              <a:latin typeface="+mj-lt"/>
              <a:cs typeface="Times New Roman" pitchFamily="18" charset="0"/>
            </a:endParaRPr>
          </a:p>
        </p:txBody>
      </p:sp>
    </p:spTree>
    <p:extLst>
      <p:ext uri="{BB962C8B-B14F-4D97-AF65-F5344CB8AC3E}">
        <p14:creationId xmlns="" xmlns:p14="http://schemas.microsoft.com/office/powerpoint/2010/main" val="1647098918"/>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1000"/>
                                        <p:tgtEl>
                                          <p:spTgt spid="8196"/>
                                        </p:tgtEl>
                                      </p:cBhvr>
                                    </p:animEffect>
                                    <p:anim calcmode="lin" valueType="num">
                                      <p:cBhvr>
                                        <p:cTn id="8" dur="1000" fill="hold"/>
                                        <p:tgtEl>
                                          <p:spTgt spid="8196"/>
                                        </p:tgtEl>
                                        <p:attrNameLst>
                                          <p:attrName>ppt_x</p:attrName>
                                        </p:attrNameLst>
                                      </p:cBhvr>
                                      <p:tavLst>
                                        <p:tav tm="0">
                                          <p:val>
                                            <p:strVal val="#ppt_x"/>
                                          </p:val>
                                        </p:tav>
                                        <p:tav tm="100000">
                                          <p:val>
                                            <p:strVal val="#ppt_x"/>
                                          </p:val>
                                        </p:tav>
                                      </p:tavLst>
                                    </p:anim>
                                    <p:anim calcmode="lin" valueType="num">
                                      <p:cBhvr>
                                        <p:cTn id="9"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194"/>
                                        </p:tgtEl>
                                        <p:attrNameLst>
                                          <p:attrName>style.visibility</p:attrName>
                                        </p:attrNameLst>
                                      </p:cBhvr>
                                      <p:to>
                                        <p:strVal val="visible"/>
                                      </p:to>
                                    </p:set>
                                    <p:animEffect transition="in" filter="fade">
                                      <p:cBhvr>
                                        <p:cTn id="14" dur="1000"/>
                                        <p:tgtEl>
                                          <p:spTgt spid="8194"/>
                                        </p:tgtEl>
                                      </p:cBhvr>
                                    </p:animEffect>
                                    <p:anim calcmode="lin" valueType="num">
                                      <p:cBhvr>
                                        <p:cTn id="15" dur="1000" fill="hold"/>
                                        <p:tgtEl>
                                          <p:spTgt spid="8194"/>
                                        </p:tgtEl>
                                        <p:attrNameLst>
                                          <p:attrName>ppt_x</p:attrName>
                                        </p:attrNameLst>
                                      </p:cBhvr>
                                      <p:tavLst>
                                        <p:tav tm="0">
                                          <p:val>
                                            <p:strVal val="#ppt_x"/>
                                          </p:val>
                                        </p:tav>
                                        <p:tav tm="100000">
                                          <p:val>
                                            <p:strVal val="#ppt_x"/>
                                          </p:val>
                                        </p:tav>
                                      </p:tavLst>
                                    </p:anim>
                                    <p:anim calcmode="lin" valueType="num">
                                      <p:cBhvr>
                                        <p:cTn id="16"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195"/>
                                        </p:tgtEl>
                                        <p:attrNameLst>
                                          <p:attrName>style.visibility</p:attrName>
                                        </p:attrNameLst>
                                      </p:cBhvr>
                                      <p:to>
                                        <p:strVal val="visible"/>
                                      </p:to>
                                    </p:set>
                                    <p:animEffect transition="in" filter="fade">
                                      <p:cBhvr>
                                        <p:cTn id="21" dur="1000"/>
                                        <p:tgtEl>
                                          <p:spTgt spid="8195"/>
                                        </p:tgtEl>
                                      </p:cBhvr>
                                    </p:animEffect>
                                    <p:anim calcmode="lin" valueType="num">
                                      <p:cBhvr>
                                        <p:cTn id="22" dur="1000" fill="hold"/>
                                        <p:tgtEl>
                                          <p:spTgt spid="8195"/>
                                        </p:tgtEl>
                                        <p:attrNameLst>
                                          <p:attrName>ppt_x</p:attrName>
                                        </p:attrNameLst>
                                      </p:cBhvr>
                                      <p:tavLst>
                                        <p:tav tm="0">
                                          <p:val>
                                            <p:strVal val="#ppt_x"/>
                                          </p:val>
                                        </p:tav>
                                        <p:tav tm="100000">
                                          <p:val>
                                            <p:strVal val="#ppt_x"/>
                                          </p:val>
                                        </p:tav>
                                      </p:tavLst>
                                    </p:anim>
                                    <p:anim calcmode="lin" valueType="num">
                                      <p:cBhvr>
                                        <p:cTn id="23" dur="1000" fill="hold"/>
                                        <p:tgtEl>
                                          <p:spTgt spid="81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 xmlns:a16="http://schemas.microsoft.com/office/drawing/2014/main" id="{278068FA-5303-44BC-BE15-B49F046C4563}"/>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307" y="4293096"/>
            <a:ext cx="2462143" cy="2235416"/>
          </a:xfrm>
          <a:prstGeom prst="rect">
            <a:avLst/>
          </a:prstGeom>
          <a:noFill/>
          <a:extLst>
            <a:ext uri="{909E8E84-426E-40DD-AFC4-6F175D3DCCD1}">
              <a14:hiddenFill xmlns="" xmlns:a14="http://schemas.microsoft.com/office/drawing/2010/main">
                <a:solidFill>
                  <a:srgbClr val="FFFFFF"/>
                </a:solidFill>
              </a14:hiddenFill>
            </a:ext>
          </a:extLst>
        </p:spPr>
      </p:pic>
      <p:pic>
        <p:nvPicPr>
          <p:cNvPr id="11268" name="Picture 4">
            <a:extLst>
              <a:ext uri="{FF2B5EF4-FFF2-40B4-BE49-F238E27FC236}">
                <a16:creationId xmlns="" xmlns:a16="http://schemas.microsoft.com/office/drawing/2014/main" id="{37188C9B-B11A-43C4-B172-7AA27CB00BB7}"/>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56176" y="3263040"/>
            <a:ext cx="2563058" cy="2235416"/>
          </a:xfrm>
          <a:prstGeom prst="rect">
            <a:avLst/>
          </a:prstGeom>
          <a:noFill/>
          <a:extLst>
            <a:ext uri="{909E8E84-426E-40DD-AFC4-6F175D3DCCD1}">
              <a14:hiddenFill xmlns="" xmlns:a14="http://schemas.microsoft.com/office/drawing/2010/main">
                <a:solidFill>
                  <a:srgbClr val="FFFFFF"/>
                </a:solidFill>
              </a14:hiddenFill>
            </a:ext>
          </a:extLst>
        </p:spPr>
      </p:pic>
      <p:pic>
        <p:nvPicPr>
          <p:cNvPr id="11270" name="Picture 6">
            <a:extLst>
              <a:ext uri="{FF2B5EF4-FFF2-40B4-BE49-F238E27FC236}">
                <a16:creationId xmlns="" xmlns:a16="http://schemas.microsoft.com/office/drawing/2014/main" id="{4391A8BF-330B-4FD6-BB10-C713C8CE38C3}"/>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230241" y="3251306"/>
            <a:ext cx="2462143" cy="2258883"/>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Прямоугольник 5">
            <a:extLst>
              <a:ext uri="{FF2B5EF4-FFF2-40B4-BE49-F238E27FC236}">
                <a16:creationId xmlns="" xmlns:a16="http://schemas.microsoft.com/office/drawing/2014/main" id="{9E4FD2F2-25E5-4BAE-B547-C953743CC8A1}"/>
              </a:ext>
            </a:extLst>
          </p:cNvPr>
          <p:cNvSpPr/>
          <p:nvPr/>
        </p:nvSpPr>
        <p:spPr>
          <a:xfrm>
            <a:off x="314610" y="23748"/>
            <a:ext cx="8640960" cy="3539430"/>
          </a:xfrm>
          <a:prstGeom prst="rect">
            <a:avLst/>
          </a:prstGeom>
          <a:solidFill>
            <a:schemeClr val="accent1">
              <a:lumMod val="40000"/>
              <a:lumOff val="60000"/>
            </a:schemeClr>
          </a:solidFill>
          <a:ln>
            <a:solidFill>
              <a:srgbClr val="C00000"/>
            </a:solidFill>
          </a:ln>
        </p:spPr>
        <p:txBody>
          <a:bodyPr wrap="square">
            <a:spAutoFit/>
          </a:bodyPr>
          <a:lstStyle/>
          <a:p>
            <a:pPr algn="ctr" fontAlgn="base"/>
            <a:r>
              <a:rPr lang="uk-UA" sz="40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rPr>
              <a:t>Вчителями історії проведено виховні бесіди присвячені </a:t>
            </a:r>
          </a:p>
          <a:p>
            <a:pPr algn="ctr" fontAlgn="base"/>
            <a:r>
              <a:rPr lang="uk-UA" sz="3600" b="1" i="0" dirty="0">
                <a:solidFill>
                  <a:srgbClr val="860000"/>
                </a:solidFill>
                <a:effectLst/>
                <a:latin typeface="+mj-lt"/>
                <a:cs typeface="Times New Roman" panose="02020603050405020304" pitchFamily="18" charset="0"/>
              </a:rPr>
              <a:t>Дню Соборності України. Учнями закладу організовано «Ланцюг Єдності». У шкільній бібліотеці оформлено тематичну виставку</a:t>
            </a:r>
            <a:r>
              <a:rPr lang="uk-UA" sz="36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rPr>
              <a:t> </a:t>
            </a:r>
          </a:p>
        </p:txBody>
      </p:sp>
      <p:sp>
        <p:nvSpPr>
          <p:cNvPr id="11" name="Прямоугольник 10">
            <a:extLst>
              <a:ext uri="{FF2B5EF4-FFF2-40B4-BE49-F238E27FC236}">
                <a16:creationId xmlns="" xmlns:a16="http://schemas.microsoft.com/office/drawing/2014/main" id="{BA2ED2D7-7816-4707-9403-43F2D89D620A}"/>
              </a:ext>
            </a:extLst>
          </p:cNvPr>
          <p:cNvSpPr/>
          <p:nvPr/>
        </p:nvSpPr>
        <p:spPr>
          <a:xfrm>
            <a:off x="3995936" y="5534561"/>
            <a:ext cx="4959634" cy="1323439"/>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000" b="0" i="0" u="none" strike="noStrike" kern="1200" cap="all" spc="0" normalizeH="0" baseline="0" noProof="0" dirty="0" err="1">
                <a:ln>
                  <a:noFill/>
                </a:ln>
                <a:solidFill>
                  <a:srgbClr val="860000"/>
                </a:solidFill>
                <a:effectLst/>
                <a:uLnTx/>
                <a:uFillTx/>
                <a:latin typeface="Franklin Gothic Medium"/>
                <a:ea typeface="+mj-ea"/>
                <a:cs typeface="Times New Roman" panose="02020603050405020304" pitchFamily="18" charset="0"/>
              </a:rPr>
              <a:t>ВчителІ</a:t>
            </a:r>
            <a:r>
              <a:rPr kumimoji="0" lang="uk-UA" sz="2000" b="0" i="0" u="none" strike="noStrike" kern="1200" cap="all" spc="0" normalizeH="0" baseline="0" noProof="0" dirty="0">
                <a:ln>
                  <a:noFill/>
                </a:ln>
                <a:solidFill>
                  <a:srgbClr val="860000"/>
                </a:solidFill>
                <a:effectLst/>
                <a:uLnTx/>
                <a:uFillTx/>
                <a:latin typeface="Franklin Gothic Medium"/>
                <a:ea typeface="+mj-ea"/>
                <a:cs typeface="Times New Roman" panose="02020603050405020304" pitchFamily="18" charset="0"/>
              </a:rPr>
              <a:t> ІСТОРІЇ -  І.Д. МИЛАНЮК , </a:t>
            </a:r>
            <a:r>
              <a:rPr kumimoji="0" lang="uk-UA" sz="2000" b="0" i="0" u="none" strike="noStrike" kern="1200" cap="all" spc="0" normalizeH="0" baseline="0" noProof="0" dirty="0" err="1">
                <a:ln>
                  <a:noFill/>
                </a:ln>
                <a:solidFill>
                  <a:srgbClr val="860000"/>
                </a:solidFill>
                <a:effectLst/>
                <a:uLnTx/>
                <a:uFillTx/>
                <a:latin typeface="Franklin Gothic Medium"/>
                <a:ea typeface="+mj-ea"/>
                <a:cs typeface="Times New Roman" panose="02020603050405020304" pitchFamily="18" charset="0"/>
              </a:rPr>
              <a:t>В.В.Савляк</a:t>
            </a:r>
            <a:r>
              <a:rPr kumimoji="0" lang="uk-UA" sz="2000" b="0" i="0" u="none" strike="noStrike" kern="1200" cap="all" spc="0" normalizeH="0" baseline="0" noProof="0" dirty="0">
                <a:ln>
                  <a:noFill/>
                </a:ln>
                <a:solidFill>
                  <a:srgbClr val="860000"/>
                </a:solidFill>
                <a:effectLst/>
                <a:uLnTx/>
                <a:uFillTx/>
                <a:latin typeface="Franklin Gothic Medium"/>
                <a:ea typeface="+mj-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000" b="0" i="0" u="none" strike="noStrike" kern="1200" cap="all" spc="0" normalizeH="0" baseline="0" noProof="0" dirty="0">
                <a:ln>
                  <a:noFill/>
                </a:ln>
                <a:solidFill>
                  <a:srgbClr val="860000"/>
                </a:solidFill>
                <a:effectLst/>
                <a:uLnTx/>
                <a:uFillTx/>
                <a:latin typeface="Franklin Gothic Medium"/>
                <a:ea typeface="+mj-ea"/>
                <a:cs typeface="Times New Roman" panose="02020603050405020304" pitchFamily="18" charset="0"/>
              </a:rPr>
              <a:t>ШКІЛЬНИЙ БІБЛІОТЕКАР -  Н.І. ШТЕЧУК</a:t>
            </a:r>
          </a:p>
          <a:p>
            <a:pPr marL="0" marR="0" lvl="0" indent="0" algn="ctr" defTabSz="914400" rtl="0" eaLnBrk="1" fontAlgn="auto" latinLnBrk="0" hangingPunct="1">
              <a:lnSpc>
                <a:spcPct val="100000"/>
              </a:lnSpc>
              <a:spcBef>
                <a:spcPts val="0"/>
              </a:spcBef>
              <a:spcAft>
                <a:spcPts val="0"/>
              </a:spcAft>
              <a:buClrTx/>
              <a:buSzTx/>
              <a:buFontTx/>
              <a:buNone/>
              <a:tabLst/>
              <a:defRPr/>
            </a:pPr>
            <a:r>
              <a:rPr lang="uk-UA" sz="2000" cap="all" dirty="0">
                <a:solidFill>
                  <a:srgbClr val="860000"/>
                </a:solidFill>
                <a:latin typeface="Franklin Gothic Medium"/>
                <a:ea typeface="+mj-ea"/>
                <a:cs typeface="Times New Roman" panose="02020603050405020304" pitchFamily="18" charset="0"/>
              </a:rPr>
              <a:t>ПЕДАГОГ – ОРГАНІЗАТОР - </a:t>
            </a:r>
            <a:r>
              <a:rPr kumimoji="0" lang="uk-UA" sz="2000" b="0" i="0" u="none" strike="noStrike" kern="1200" cap="all" spc="0" normalizeH="0" baseline="0" noProof="0" dirty="0">
                <a:ln>
                  <a:noFill/>
                </a:ln>
                <a:solidFill>
                  <a:srgbClr val="860000"/>
                </a:solidFill>
                <a:effectLst/>
                <a:uLnTx/>
                <a:uFillTx/>
                <a:latin typeface="Franklin Gothic Medium"/>
                <a:ea typeface="+mj-ea"/>
                <a:cs typeface="Times New Roman" panose="02020603050405020304" pitchFamily="18" charset="0"/>
              </a:rPr>
              <a:t> Н.М. ДРУЛЯК </a:t>
            </a:r>
            <a:endParaRPr kumimoji="0" lang="ru-RU" sz="2000" b="0" i="0" u="none" strike="noStrike" kern="1200" cap="all" spc="0" normalizeH="0" baseline="0" noProof="0" dirty="0">
              <a:ln>
                <a:noFill/>
              </a:ln>
              <a:solidFill>
                <a:srgbClr val="860000"/>
              </a:solidFill>
              <a:effectLst/>
              <a:uLnTx/>
              <a:uFillTx/>
              <a:latin typeface="Franklin Gothic Medium"/>
              <a:ea typeface="+mn-ea"/>
              <a:cs typeface="+mn-cs"/>
            </a:endParaRPr>
          </a:p>
        </p:txBody>
      </p:sp>
    </p:spTree>
    <p:extLst>
      <p:ext uri="{BB962C8B-B14F-4D97-AF65-F5344CB8AC3E}">
        <p14:creationId xmlns="" xmlns:p14="http://schemas.microsoft.com/office/powerpoint/2010/main" val="1976495359"/>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1000"/>
                                        <p:tgtEl>
                                          <p:spTgt spid="11266"/>
                                        </p:tgtEl>
                                      </p:cBhvr>
                                    </p:animEffect>
                                    <p:anim calcmode="lin" valueType="num">
                                      <p:cBhvr>
                                        <p:cTn id="8" dur="1000" fill="hold"/>
                                        <p:tgtEl>
                                          <p:spTgt spid="11266"/>
                                        </p:tgtEl>
                                        <p:attrNameLst>
                                          <p:attrName>ppt_x</p:attrName>
                                        </p:attrNameLst>
                                      </p:cBhvr>
                                      <p:tavLst>
                                        <p:tav tm="0">
                                          <p:val>
                                            <p:strVal val="#ppt_x"/>
                                          </p:val>
                                        </p:tav>
                                        <p:tav tm="100000">
                                          <p:val>
                                            <p:strVal val="#ppt_x"/>
                                          </p:val>
                                        </p:tav>
                                      </p:tavLst>
                                    </p:anim>
                                    <p:anim calcmode="lin" valueType="num">
                                      <p:cBhvr>
                                        <p:cTn id="9"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270"/>
                                        </p:tgtEl>
                                        <p:attrNameLst>
                                          <p:attrName>style.visibility</p:attrName>
                                        </p:attrNameLst>
                                      </p:cBhvr>
                                      <p:to>
                                        <p:strVal val="visible"/>
                                      </p:to>
                                    </p:set>
                                    <p:animEffect transition="in" filter="fade">
                                      <p:cBhvr>
                                        <p:cTn id="14" dur="1000"/>
                                        <p:tgtEl>
                                          <p:spTgt spid="11270"/>
                                        </p:tgtEl>
                                      </p:cBhvr>
                                    </p:animEffect>
                                    <p:anim calcmode="lin" valueType="num">
                                      <p:cBhvr>
                                        <p:cTn id="15" dur="1000" fill="hold"/>
                                        <p:tgtEl>
                                          <p:spTgt spid="11270"/>
                                        </p:tgtEl>
                                        <p:attrNameLst>
                                          <p:attrName>ppt_x</p:attrName>
                                        </p:attrNameLst>
                                      </p:cBhvr>
                                      <p:tavLst>
                                        <p:tav tm="0">
                                          <p:val>
                                            <p:strVal val="#ppt_x"/>
                                          </p:val>
                                        </p:tav>
                                        <p:tav tm="100000">
                                          <p:val>
                                            <p:strVal val="#ppt_x"/>
                                          </p:val>
                                        </p:tav>
                                      </p:tavLst>
                                    </p:anim>
                                    <p:anim calcmode="lin" valueType="num">
                                      <p:cBhvr>
                                        <p:cTn id="16" dur="1000" fill="hold"/>
                                        <p:tgtEl>
                                          <p:spTgt spid="1127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268"/>
                                        </p:tgtEl>
                                        <p:attrNameLst>
                                          <p:attrName>style.visibility</p:attrName>
                                        </p:attrNameLst>
                                      </p:cBhvr>
                                      <p:to>
                                        <p:strVal val="visible"/>
                                      </p:to>
                                    </p:set>
                                    <p:animEffect transition="in" filter="fade">
                                      <p:cBhvr>
                                        <p:cTn id="21" dur="1000"/>
                                        <p:tgtEl>
                                          <p:spTgt spid="11268"/>
                                        </p:tgtEl>
                                      </p:cBhvr>
                                    </p:animEffect>
                                    <p:anim calcmode="lin" valueType="num">
                                      <p:cBhvr>
                                        <p:cTn id="22" dur="1000" fill="hold"/>
                                        <p:tgtEl>
                                          <p:spTgt spid="11268"/>
                                        </p:tgtEl>
                                        <p:attrNameLst>
                                          <p:attrName>ppt_x</p:attrName>
                                        </p:attrNameLst>
                                      </p:cBhvr>
                                      <p:tavLst>
                                        <p:tav tm="0">
                                          <p:val>
                                            <p:strVal val="#ppt_x"/>
                                          </p:val>
                                        </p:tav>
                                        <p:tav tm="100000">
                                          <p:val>
                                            <p:strVal val="#ppt_x"/>
                                          </p:val>
                                        </p:tav>
                                      </p:tavLst>
                                    </p:anim>
                                    <p:anim calcmode="lin" valueType="num">
                                      <p:cBhvr>
                                        <p:cTn id="23"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404663"/>
            <a:ext cx="8363272" cy="1016149"/>
          </a:xfrm>
        </p:spPr>
        <p:txBody>
          <a:bodyPr>
            <a:normAutofit/>
          </a:bodyPr>
          <a:lstStyle/>
          <a:p>
            <a:r>
              <a:rPr lang="ru-RU" sz="1600" b="1" cap="none" dirty="0">
                <a:ln w="1905"/>
                <a:gradFill>
                  <a:gsLst>
                    <a:gs pos="0">
                      <a:srgbClr val="C17529">
                        <a:shade val="20000"/>
                        <a:satMod val="200000"/>
                      </a:srgbClr>
                    </a:gs>
                    <a:gs pos="78000">
                      <a:srgbClr val="C17529">
                        <a:tint val="90000"/>
                        <a:shade val="89000"/>
                        <a:satMod val="220000"/>
                      </a:srgbClr>
                    </a:gs>
                    <a:gs pos="100000">
                      <a:srgbClr val="C17529">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endParaRPr lang="uk-UA" dirty="0"/>
          </a:p>
        </p:txBody>
      </p:sp>
      <p:sp>
        <p:nvSpPr>
          <p:cNvPr id="6" name="Прямоугольник 5"/>
          <p:cNvSpPr/>
          <p:nvPr/>
        </p:nvSpPr>
        <p:spPr>
          <a:xfrm>
            <a:off x="179512" y="332656"/>
            <a:ext cx="8640960" cy="2308324"/>
          </a:xfrm>
          <a:prstGeom prst="rect">
            <a:avLst/>
          </a:prstGeom>
          <a:solidFill>
            <a:schemeClr val="accent1">
              <a:lumMod val="40000"/>
              <a:lumOff val="60000"/>
            </a:schemeClr>
          </a:solidFill>
          <a:ln>
            <a:solidFill>
              <a:srgbClr val="C00000"/>
            </a:solidFill>
          </a:ln>
        </p:spPr>
        <p:txBody>
          <a:bodyPr wrap="square">
            <a:spAutoFit/>
          </a:bodyPr>
          <a:lstStyle/>
          <a:p>
            <a:pPr algn="ctr" fontAlgn="base"/>
            <a:r>
              <a:rPr lang="uk-UA"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rPr>
              <a:t>Виховні заходи присвячені Голодомору</a:t>
            </a:r>
          </a:p>
          <a:p>
            <a:pPr algn="ctr" fontAlgn="base"/>
            <a:r>
              <a:rPr lang="uk-UA"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rPr>
              <a:t>1932-1933 років</a:t>
            </a:r>
          </a:p>
        </p:txBody>
      </p:sp>
      <p:sp>
        <p:nvSpPr>
          <p:cNvPr id="3" name="AutoShape 4" descr="https://costulivsca.shcola.com.ua/wp-content/uploads/2023/11/IMG_5820-800x600.jpeg"/>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4" name="AutoShape 9" descr="https://costulivsca.shcola.com.ua/wp-content/uploads/2023/11/IMG_5833-602x800.jpeg"/>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9219"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7975" y="2813298"/>
            <a:ext cx="2345774" cy="1618427"/>
          </a:xfrm>
          <a:prstGeom prst="rect">
            <a:avLst/>
          </a:prstGeom>
          <a:ln>
            <a:noFill/>
          </a:ln>
          <a:effectLst>
            <a:outerShdw blurRad="292100" dist="139700" dir="2700000" algn="tl" rotWithShape="0">
              <a:srgbClr val="333333">
                <a:alpha val="65000"/>
              </a:srgbClr>
            </a:outerShdw>
          </a:effectLst>
          <a:extLst>
            <a:ext uri="{91240B29-F687-4F45-9708-019B960494DF}">
              <a14:hiddenLine xmlns=""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118542" y="3236447"/>
            <a:ext cx="3093132" cy="2319849"/>
          </a:xfrm>
          <a:prstGeom prst="rect">
            <a:avLst/>
          </a:prstGeom>
          <a:ln>
            <a:noFill/>
          </a:ln>
          <a:effectLst>
            <a:outerShdw blurRad="292100" dist="139700" dir="2700000" algn="tl" rotWithShape="0">
              <a:srgbClr val="333333">
                <a:alpha val="65000"/>
              </a:srgbClr>
            </a:outerShdw>
          </a:effectLst>
          <a:extLst>
            <a:ext uri="{91240B29-F687-4F45-9708-019B960494DF}">
              <a14:hiddenLine xmlns="" xmlns:a14="http://schemas.microsoft.com/office/drawing/2010/main" w="9525">
                <a:solidFill>
                  <a:schemeClr val="tx1"/>
                </a:solidFill>
                <a:miter lim="800000"/>
                <a:headEnd/>
                <a:tailEnd/>
              </a14:hiddenLine>
            </a:ext>
          </a:extLst>
        </p:spPr>
      </p:pic>
      <p:sp>
        <p:nvSpPr>
          <p:cNvPr id="5" name="AutoShape 5" descr="https://costulivsca.shcola.com.ua/wp-content/uploads/2023/11/IMG_6571-800x600.jpeg"/>
          <p:cNvSpPr>
            <a:spLocks noChangeAspect="1" noChangeArrowheads="1"/>
          </p:cNvSpPr>
          <p:nvPr/>
        </p:nvSpPr>
        <p:spPr bwMode="auto">
          <a:xfrm>
            <a:off x="460375" y="1603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9222" name="Picture 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663964" y="2802679"/>
            <a:ext cx="2172061" cy="1629046"/>
          </a:xfrm>
          <a:prstGeom prst="rect">
            <a:avLst/>
          </a:prstGeom>
          <a:ln>
            <a:noFill/>
          </a:ln>
          <a:effectLst>
            <a:outerShdw blurRad="292100" dist="139700" dir="2700000" algn="tl" rotWithShape="0">
              <a:srgbClr val="333333">
                <a:alpha val="65000"/>
              </a:srgbClr>
            </a:outerShdw>
          </a:effectLst>
          <a:extLst>
            <a:ext uri="{91240B29-F687-4F45-9708-019B960494DF}">
              <a14:hiddenLine xmlns="" xmlns:a14="http://schemas.microsoft.com/office/drawing/2010/main" w="9525">
                <a:solidFill>
                  <a:schemeClr val="tx1"/>
                </a:solidFill>
                <a:miter lim="800000"/>
                <a:headEnd/>
                <a:tailEnd/>
              </a14:hiddenLine>
            </a:ext>
          </a:extLst>
        </p:spPr>
      </p:pic>
      <p:sp>
        <p:nvSpPr>
          <p:cNvPr id="7" name="AutoShape 8" descr="https://costulivsca.shcola.com.ua/wp-content/uploads/2023/11/IMG_6575-800x735.jpeg"/>
          <p:cNvSpPr>
            <a:spLocks noChangeAspect="1" noChangeArrowheads="1"/>
          </p:cNvSpPr>
          <p:nvPr/>
        </p:nvSpPr>
        <p:spPr bwMode="auto">
          <a:xfrm>
            <a:off x="612775" y="3127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9225" name="Picture 9"/>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645970" y="4630093"/>
            <a:ext cx="2172061" cy="1852406"/>
          </a:xfrm>
          <a:prstGeom prst="rect">
            <a:avLst/>
          </a:prstGeom>
          <a:ln>
            <a:noFill/>
          </a:ln>
          <a:effectLst>
            <a:outerShdw blurRad="292100" dist="139700" dir="2700000" algn="tl" rotWithShape="0">
              <a:srgbClr val="333333">
                <a:alpha val="65000"/>
              </a:srgbClr>
            </a:outerShdw>
          </a:effectLst>
          <a:extLst>
            <a:ext uri="{91240B29-F687-4F45-9708-019B960494DF}">
              <a14:hiddenLine xmlns="" xmlns:a14="http://schemas.microsoft.com/office/drawing/2010/main" w="9525">
                <a:solidFill>
                  <a:schemeClr val="tx1"/>
                </a:solidFill>
                <a:miter lim="800000"/>
                <a:headEnd/>
                <a:tailEnd/>
              </a14:hiddenLine>
            </a:ext>
          </a:extLst>
        </p:spPr>
      </p:pic>
      <p:sp>
        <p:nvSpPr>
          <p:cNvPr id="8" name="AutoShape 11" descr="https://costulivsca.shcola.com.ua/wp-content/uploads/2023/11/IMG_6572-800x361.jpeg"/>
          <p:cNvSpPr>
            <a:spLocks noChangeAspect="1" noChangeArrowheads="1"/>
          </p:cNvSpPr>
          <p:nvPr/>
        </p:nvSpPr>
        <p:spPr bwMode="auto">
          <a:xfrm>
            <a:off x="765175" y="4651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9228" name="Picture 1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07975" y="4733154"/>
            <a:ext cx="2334039" cy="1646284"/>
          </a:xfrm>
          <a:prstGeom prst="rect">
            <a:avLst/>
          </a:prstGeom>
          <a:ln>
            <a:noFill/>
          </a:ln>
          <a:effectLst>
            <a:outerShdw blurRad="292100" dist="139700" dir="2700000" algn="tl" rotWithShape="0">
              <a:srgbClr val="333333">
                <a:alpha val="65000"/>
              </a:srgbClr>
            </a:outerShdw>
          </a:effectLst>
          <a:extLst>
            <a:ext uri="{91240B29-F687-4F45-9708-019B960494DF}">
              <a14:hiddenLine xmlns="" xmlns:a14="http://schemas.microsoft.com/office/drawing/2010/main" w="9525">
                <a:solidFill>
                  <a:schemeClr val="tx1"/>
                </a:solidFill>
                <a:miter lim="800000"/>
                <a:headEnd/>
                <a:tailEnd/>
              </a14:hiddenLine>
            </a:ext>
          </a:extLst>
        </p:spPr>
      </p:pic>
      <p:sp>
        <p:nvSpPr>
          <p:cNvPr id="14" name="Прямоугольник 10">
            <a:extLst>
              <a:ext uri="{FF2B5EF4-FFF2-40B4-BE49-F238E27FC236}">
                <a16:creationId xmlns="" xmlns:a16="http://schemas.microsoft.com/office/drawing/2014/main" id="{9F8FB5E2-DCF7-4318-92B5-1B509693B3F0}"/>
              </a:ext>
            </a:extLst>
          </p:cNvPr>
          <p:cNvSpPr/>
          <p:nvPr/>
        </p:nvSpPr>
        <p:spPr>
          <a:xfrm>
            <a:off x="2803896" y="5963939"/>
            <a:ext cx="3680191" cy="830997"/>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rPr>
              <a:t>Педагогічні працівники</a:t>
            </a:r>
          </a:p>
        </p:txBody>
      </p:sp>
    </p:spTree>
    <p:extLst>
      <p:ext uri="{BB962C8B-B14F-4D97-AF65-F5344CB8AC3E}">
        <p14:creationId xmlns="" xmlns:p14="http://schemas.microsoft.com/office/powerpoint/2010/main" val="594485218"/>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 calcmode="lin" valueType="num">
                                      <p:cBhvr additive="base">
                                        <p:cTn id="7" dur="500" fill="hold"/>
                                        <p:tgtEl>
                                          <p:spTgt spid="9219"/>
                                        </p:tgtEl>
                                        <p:attrNameLst>
                                          <p:attrName>ppt_x</p:attrName>
                                        </p:attrNameLst>
                                      </p:cBhvr>
                                      <p:tavLst>
                                        <p:tav tm="0">
                                          <p:val>
                                            <p:strVal val="#ppt_x"/>
                                          </p:val>
                                        </p:tav>
                                        <p:tav tm="100000">
                                          <p:val>
                                            <p:strVal val="#ppt_x"/>
                                          </p:val>
                                        </p:tav>
                                      </p:tavLst>
                                    </p:anim>
                                    <p:anim calcmode="lin" valueType="num">
                                      <p:cBhvr additive="base">
                                        <p:cTn id="8" dur="500" fill="hold"/>
                                        <p:tgtEl>
                                          <p:spTgt spid="92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228"/>
                                        </p:tgtEl>
                                        <p:attrNameLst>
                                          <p:attrName>style.visibility</p:attrName>
                                        </p:attrNameLst>
                                      </p:cBhvr>
                                      <p:to>
                                        <p:strVal val="visible"/>
                                      </p:to>
                                    </p:set>
                                    <p:anim calcmode="lin" valueType="num">
                                      <p:cBhvr additive="base">
                                        <p:cTn id="13" dur="500" fill="hold"/>
                                        <p:tgtEl>
                                          <p:spTgt spid="9228"/>
                                        </p:tgtEl>
                                        <p:attrNameLst>
                                          <p:attrName>ppt_x</p:attrName>
                                        </p:attrNameLst>
                                      </p:cBhvr>
                                      <p:tavLst>
                                        <p:tav tm="0">
                                          <p:val>
                                            <p:strVal val="#ppt_x"/>
                                          </p:val>
                                        </p:tav>
                                        <p:tav tm="100000">
                                          <p:val>
                                            <p:strVal val="#ppt_x"/>
                                          </p:val>
                                        </p:tav>
                                      </p:tavLst>
                                    </p:anim>
                                    <p:anim calcmode="lin" valueType="num">
                                      <p:cBhvr additive="base">
                                        <p:cTn id="14" dur="500" fill="hold"/>
                                        <p:tgtEl>
                                          <p:spTgt spid="92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218"/>
                                        </p:tgtEl>
                                        <p:attrNameLst>
                                          <p:attrName>style.visibility</p:attrName>
                                        </p:attrNameLst>
                                      </p:cBhvr>
                                      <p:to>
                                        <p:strVal val="visible"/>
                                      </p:to>
                                    </p:set>
                                    <p:anim calcmode="lin" valueType="num">
                                      <p:cBhvr additive="base">
                                        <p:cTn id="19" dur="500" fill="hold"/>
                                        <p:tgtEl>
                                          <p:spTgt spid="9218"/>
                                        </p:tgtEl>
                                        <p:attrNameLst>
                                          <p:attrName>ppt_x</p:attrName>
                                        </p:attrNameLst>
                                      </p:cBhvr>
                                      <p:tavLst>
                                        <p:tav tm="0">
                                          <p:val>
                                            <p:strVal val="#ppt_x"/>
                                          </p:val>
                                        </p:tav>
                                        <p:tav tm="100000">
                                          <p:val>
                                            <p:strVal val="#ppt_x"/>
                                          </p:val>
                                        </p:tav>
                                      </p:tavLst>
                                    </p:anim>
                                    <p:anim calcmode="lin" valueType="num">
                                      <p:cBhvr additive="base">
                                        <p:cTn id="20"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222"/>
                                        </p:tgtEl>
                                        <p:attrNameLst>
                                          <p:attrName>style.visibility</p:attrName>
                                        </p:attrNameLst>
                                      </p:cBhvr>
                                      <p:to>
                                        <p:strVal val="visible"/>
                                      </p:to>
                                    </p:set>
                                    <p:anim calcmode="lin" valueType="num">
                                      <p:cBhvr additive="base">
                                        <p:cTn id="25" dur="500" fill="hold"/>
                                        <p:tgtEl>
                                          <p:spTgt spid="9222"/>
                                        </p:tgtEl>
                                        <p:attrNameLst>
                                          <p:attrName>ppt_x</p:attrName>
                                        </p:attrNameLst>
                                      </p:cBhvr>
                                      <p:tavLst>
                                        <p:tav tm="0">
                                          <p:val>
                                            <p:strVal val="#ppt_x"/>
                                          </p:val>
                                        </p:tav>
                                        <p:tav tm="100000">
                                          <p:val>
                                            <p:strVal val="#ppt_x"/>
                                          </p:val>
                                        </p:tav>
                                      </p:tavLst>
                                    </p:anim>
                                    <p:anim calcmode="lin" valueType="num">
                                      <p:cBhvr additive="base">
                                        <p:cTn id="26" dur="500" fill="hold"/>
                                        <p:tgtEl>
                                          <p:spTgt spid="92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225"/>
                                        </p:tgtEl>
                                        <p:attrNameLst>
                                          <p:attrName>style.visibility</p:attrName>
                                        </p:attrNameLst>
                                      </p:cBhvr>
                                      <p:to>
                                        <p:strVal val="visible"/>
                                      </p:to>
                                    </p:set>
                                    <p:anim calcmode="lin" valueType="num">
                                      <p:cBhvr additive="base">
                                        <p:cTn id="31" dur="500" fill="hold"/>
                                        <p:tgtEl>
                                          <p:spTgt spid="9225"/>
                                        </p:tgtEl>
                                        <p:attrNameLst>
                                          <p:attrName>ppt_x</p:attrName>
                                        </p:attrNameLst>
                                      </p:cBhvr>
                                      <p:tavLst>
                                        <p:tav tm="0">
                                          <p:val>
                                            <p:strVal val="#ppt_x"/>
                                          </p:val>
                                        </p:tav>
                                        <p:tav tm="100000">
                                          <p:val>
                                            <p:strVal val="#ppt_x"/>
                                          </p:val>
                                        </p:tav>
                                      </p:tavLst>
                                    </p:anim>
                                    <p:anim calcmode="lin" valueType="num">
                                      <p:cBhvr additive="base">
                                        <p:cTn id="32" dur="500" fill="hold"/>
                                        <p:tgtEl>
                                          <p:spTgt spid="92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 xmlns:a16="http://schemas.microsoft.com/office/drawing/2014/main" id="{500E4A7B-8E8F-47BB-83D3-A767F61E6B0E}"/>
              </a:ext>
            </a:extLst>
          </p:cNvPr>
          <p:cNvPicPr>
            <a:picLocks noChangeAspect="1" noChangeArrowheads="1"/>
          </p:cNvPicPr>
          <p:nvPr/>
        </p:nvPicPr>
        <p:blipFill rotWithShape="1">
          <a:blip r:embed="rId2">
            <a:extLst>
              <a:ext uri="{28A0092B-C50C-407E-A947-70E740481C1C}">
                <a14:useLocalDpi xmlns="" xmlns:a14="http://schemas.microsoft.com/office/drawing/2010/main" val="0"/>
              </a:ext>
            </a:extLst>
          </a:blip>
          <a:srcRect t="34011" b="23960"/>
          <a:stretch/>
        </p:blipFill>
        <p:spPr bwMode="auto">
          <a:xfrm>
            <a:off x="1413538" y="4799164"/>
            <a:ext cx="3518502" cy="1945326"/>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8196" name="Picture 4">
            <a:extLst>
              <a:ext uri="{FF2B5EF4-FFF2-40B4-BE49-F238E27FC236}">
                <a16:creationId xmlns="" xmlns:a16="http://schemas.microsoft.com/office/drawing/2014/main" id="{BE5E7077-FED1-4A14-9E20-6917FF21BB31}"/>
              </a:ext>
            </a:extLst>
          </p:cNvPr>
          <p:cNvPicPr>
            <a:picLocks noChangeAspect="1" noChangeArrowheads="1"/>
          </p:cNvPicPr>
          <p:nvPr/>
        </p:nvPicPr>
        <p:blipFill rotWithShape="1">
          <a:blip r:embed="rId3">
            <a:extLst>
              <a:ext uri="{28A0092B-C50C-407E-A947-70E740481C1C}">
                <a14:useLocalDpi xmlns="" xmlns:a14="http://schemas.microsoft.com/office/drawing/2010/main" val="0"/>
              </a:ext>
            </a:extLst>
          </a:blip>
          <a:srcRect t="6286"/>
          <a:stretch/>
        </p:blipFill>
        <p:spPr bwMode="auto">
          <a:xfrm>
            <a:off x="6153851" y="1839964"/>
            <a:ext cx="2701227" cy="234970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5" name="AutoShape 6">
            <a:extLst>
              <a:ext uri="{FF2B5EF4-FFF2-40B4-BE49-F238E27FC236}">
                <a16:creationId xmlns="" xmlns:a16="http://schemas.microsoft.com/office/drawing/2014/main" id="{ACC8A930-ECCA-4EA1-BC00-C1737724BB6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8200" name="Picture 8">
            <a:extLst>
              <a:ext uri="{FF2B5EF4-FFF2-40B4-BE49-F238E27FC236}">
                <a16:creationId xmlns="" xmlns:a16="http://schemas.microsoft.com/office/drawing/2014/main" id="{3D444201-67B2-4A0F-BBFD-0B5107D021B8}"/>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36598" y="1839964"/>
            <a:ext cx="3194771" cy="2722079"/>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8202" name="Picture 10">
            <a:extLst>
              <a:ext uri="{FF2B5EF4-FFF2-40B4-BE49-F238E27FC236}">
                <a16:creationId xmlns="" xmlns:a16="http://schemas.microsoft.com/office/drawing/2014/main" id="{559D427D-0308-4570-A11F-1DDB1143F049}"/>
              </a:ext>
            </a:extLst>
          </p:cNvPr>
          <p:cNvPicPr>
            <a:picLocks noChangeAspect="1" noChangeArrowheads="1"/>
          </p:cNvPicPr>
          <p:nvPr/>
        </p:nvPicPr>
        <p:blipFill rotWithShape="1">
          <a:blip r:embed="rId5">
            <a:extLst>
              <a:ext uri="{28A0092B-C50C-407E-A947-70E740481C1C}">
                <a14:useLocalDpi xmlns="" xmlns:a14="http://schemas.microsoft.com/office/drawing/2010/main" val="0"/>
              </a:ext>
            </a:extLst>
          </a:blip>
          <a:srcRect b="33891"/>
          <a:stretch/>
        </p:blipFill>
        <p:spPr bwMode="auto">
          <a:xfrm>
            <a:off x="3661905" y="2172248"/>
            <a:ext cx="2124990" cy="1940509"/>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10" name="Прямоугольник 5">
            <a:extLst>
              <a:ext uri="{FF2B5EF4-FFF2-40B4-BE49-F238E27FC236}">
                <a16:creationId xmlns="" xmlns:a16="http://schemas.microsoft.com/office/drawing/2014/main" id="{76DED241-8682-4EDB-A140-3BF5FE8F6F87}"/>
              </a:ext>
            </a:extLst>
          </p:cNvPr>
          <p:cNvSpPr/>
          <p:nvPr/>
        </p:nvSpPr>
        <p:spPr>
          <a:xfrm>
            <a:off x="467544" y="55916"/>
            <a:ext cx="8208912" cy="1569660"/>
          </a:xfrm>
          <a:prstGeom prst="rect">
            <a:avLst/>
          </a:prstGeom>
          <a:solidFill>
            <a:schemeClr val="accent1">
              <a:lumMod val="40000"/>
              <a:lumOff val="60000"/>
            </a:schemeClr>
          </a:solidFill>
          <a:ln>
            <a:solidFill>
              <a:srgbClr val="C00000"/>
            </a:solidFill>
          </a:ln>
        </p:spPr>
        <p:txBody>
          <a:bodyPr wrap="square">
            <a:spAutoFit/>
          </a:bodyPr>
          <a:lstStyle/>
          <a:p>
            <a:pPr algn="ctr" fontAlgn="base"/>
            <a:r>
              <a:rPr lang="uk-UA" sz="4800" b="1" i="0" dirty="0">
                <a:ln w="10160">
                  <a:solidFill>
                    <a:schemeClr val="accent5"/>
                  </a:solidFill>
                  <a:prstDash val="solid"/>
                </a:ln>
                <a:solidFill>
                  <a:srgbClr val="860000"/>
                </a:solidFill>
                <a:effectLst>
                  <a:outerShdw blurRad="38100" dist="22860" dir="5400000" algn="tl" rotWithShape="0">
                    <a:srgbClr val="000000">
                      <a:alpha val="30000"/>
                    </a:srgbClr>
                  </a:outerShdw>
                </a:effectLst>
                <a:latin typeface="+mj-lt"/>
              </a:rPr>
              <a:t>Тематичний тиждень </a:t>
            </a:r>
          </a:p>
          <a:p>
            <a:pPr algn="ctr" fontAlgn="base"/>
            <a:r>
              <a:rPr lang="uk-UA" sz="4800" b="1" i="0" dirty="0">
                <a:ln w="10160">
                  <a:solidFill>
                    <a:schemeClr val="accent5"/>
                  </a:solidFill>
                  <a:prstDash val="solid"/>
                </a:ln>
                <a:solidFill>
                  <a:srgbClr val="860000"/>
                </a:solidFill>
                <a:effectLst>
                  <a:outerShdw blurRad="38100" dist="22860" dir="5400000" algn="tl" rotWithShape="0">
                    <a:srgbClr val="000000">
                      <a:alpha val="30000"/>
                    </a:srgbClr>
                  </a:outerShdw>
                </a:effectLst>
                <a:latin typeface="+mj-lt"/>
              </a:rPr>
              <a:t>«Зимові розваги»</a:t>
            </a:r>
            <a:endParaRPr lang="uk-UA" sz="4800" b="1" dirty="0">
              <a:ln w="10160">
                <a:solidFill>
                  <a:schemeClr val="accent5"/>
                </a:solidFill>
                <a:prstDash val="solid"/>
              </a:ln>
              <a:solidFill>
                <a:srgbClr val="860000"/>
              </a:solidFill>
              <a:effectLst>
                <a:outerShdw blurRad="38100" dist="22860" dir="5400000" algn="tl" rotWithShape="0">
                  <a:srgbClr val="000000">
                    <a:alpha val="30000"/>
                  </a:srgbClr>
                </a:outerShdw>
              </a:effectLst>
              <a:latin typeface="+mj-lt"/>
            </a:endParaRPr>
          </a:p>
        </p:txBody>
      </p:sp>
      <p:sp>
        <p:nvSpPr>
          <p:cNvPr id="11" name="Прямоугольник 10">
            <a:extLst>
              <a:ext uri="{FF2B5EF4-FFF2-40B4-BE49-F238E27FC236}">
                <a16:creationId xmlns="" xmlns:a16="http://schemas.microsoft.com/office/drawing/2014/main" id="{93074A3A-34CF-4508-8607-52EB509455F0}"/>
              </a:ext>
            </a:extLst>
          </p:cNvPr>
          <p:cNvSpPr/>
          <p:nvPr/>
        </p:nvSpPr>
        <p:spPr>
          <a:xfrm>
            <a:off x="5174887" y="5360802"/>
            <a:ext cx="3680191" cy="461665"/>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rPr>
              <a:t>Адміністрація закладу</a:t>
            </a:r>
          </a:p>
        </p:txBody>
      </p:sp>
    </p:spTree>
    <p:extLst>
      <p:ext uri="{BB962C8B-B14F-4D97-AF65-F5344CB8AC3E}">
        <p14:creationId xmlns="" xmlns:p14="http://schemas.microsoft.com/office/powerpoint/2010/main" val="2482150462"/>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200"/>
                                        </p:tgtEl>
                                        <p:attrNameLst>
                                          <p:attrName>style.visibility</p:attrName>
                                        </p:attrNameLst>
                                      </p:cBhvr>
                                      <p:to>
                                        <p:strVal val="visible"/>
                                      </p:to>
                                    </p:set>
                                    <p:animEffect transition="in" filter="fade">
                                      <p:cBhvr>
                                        <p:cTn id="7" dur="1000"/>
                                        <p:tgtEl>
                                          <p:spTgt spid="8200"/>
                                        </p:tgtEl>
                                      </p:cBhvr>
                                    </p:animEffect>
                                    <p:anim calcmode="lin" valueType="num">
                                      <p:cBhvr>
                                        <p:cTn id="8" dur="1000" fill="hold"/>
                                        <p:tgtEl>
                                          <p:spTgt spid="8200"/>
                                        </p:tgtEl>
                                        <p:attrNameLst>
                                          <p:attrName>ppt_x</p:attrName>
                                        </p:attrNameLst>
                                      </p:cBhvr>
                                      <p:tavLst>
                                        <p:tav tm="0">
                                          <p:val>
                                            <p:strVal val="#ppt_x"/>
                                          </p:val>
                                        </p:tav>
                                        <p:tav tm="100000">
                                          <p:val>
                                            <p:strVal val="#ppt_x"/>
                                          </p:val>
                                        </p:tav>
                                      </p:tavLst>
                                    </p:anim>
                                    <p:anim calcmode="lin" valueType="num">
                                      <p:cBhvr>
                                        <p:cTn id="9" dur="1000" fill="hold"/>
                                        <p:tgtEl>
                                          <p:spTgt spid="820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194"/>
                                        </p:tgtEl>
                                        <p:attrNameLst>
                                          <p:attrName>style.visibility</p:attrName>
                                        </p:attrNameLst>
                                      </p:cBhvr>
                                      <p:to>
                                        <p:strVal val="visible"/>
                                      </p:to>
                                    </p:set>
                                    <p:animEffect transition="in" filter="fade">
                                      <p:cBhvr>
                                        <p:cTn id="14" dur="1000"/>
                                        <p:tgtEl>
                                          <p:spTgt spid="8194"/>
                                        </p:tgtEl>
                                      </p:cBhvr>
                                    </p:animEffect>
                                    <p:anim calcmode="lin" valueType="num">
                                      <p:cBhvr>
                                        <p:cTn id="15" dur="1000" fill="hold"/>
                                        <p:tgtEl>
                                          <p:spTgt spid="8194"/>
                                        </p:tgtEl>
                                        <p:attrNameLst>
                                          <p:attrName>ppt_x</p:attrName>
                                        </p:attrNameLst>
                                      </p:cBhvr>
                                      <p:tavLst>
                                        <p:tav tm="0">
                                          <p:val>
                                            <p:strVal val="#ppt_x"/>
                                          </p:val>
                                        </p:tav>
                                        <p:tav tm="100000">
                                          <p:val>
                                            <p:strVal val="#ppt_x"/>
                                          </p:val>
                                        </p:tav>
                                      </p:tavLst>
                                    </p:anim>
                                    <p:anim calcmode="lin" valueType="num">
                                      <p:cBhvr>
                                        <p:cTn id="16"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202"/>
                                        </p:tgtEl>
                                        <p:attrNameLst>
                                          <p:attrName>style.visibility</p:attrName>
                                        </p:attrNameLst>
                                      </p:cBhvr>
                                      <p:to>
                                        <p:strVal val="visible"/>
                                      </p:to>
                                    </p:set>
                                    <p:animEffect transition="in" filter="fade">
                                      <p:cBhvr>
                                        <p:cTn id="21" dur="1000"/>
                                        <p:tgtEl>
                                          <p:spTgt spid="8202"/>
                                        </p:tgtEl>
                                      </p:cBhvr>
                                    </p:animEffect>
                                    <p:anim calcmode="lin" valueType="num">
                                      <p:cBhvr>
                                        <p:cTn id="22" dur="1000" fill="hold"/>
                                        <p:tgtEl>
                                          <p:spTgt spid="8202"/>
                                        </p:tgtEl>
                                        <p:attrNameLst>
                                          <p:attrName>ppt_x</p:attrName>
                                        </p:attrNameLst>
                                      </p:cBhvr>
                                      <p:tavLst>
                                        <p:tav tm="0">
                                          <p:val>
                                            <p:strVal val="#ppt_x"/>
                                          </p:val>
                                        </p:tav>
                                        <p:tav tm="100000">
                                          <p:val>
                                            <p:strVal val="#ppt_x"/>
                                          </p:val>
                                        </p:tav>
                                      </p:tavLst>
                                    </p:anim>
                                    <p:anim calcmode="lin" valueType="num">
                                      <p:cBhvr>
                                        <p:cTn id="23" dur="1000" fill="hold"/>
                                        <p:tgtEl>
                                          <p:spTgt spid="820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196"/>
                                        </p:tgtEl>
                                        <p:attrNameLst>
                                          <p:attrName>style.visibility</p:attrName>
                                        </p:attrNameLst>
                                      </p:cBhvr>
                                      <p:to>
                                        <p:strVal val="visible"/>
                                      </p:to>
                                    </p:set>
                                    <p:animEffect transition="in" filter="fade">
                                      <p:cBhvr>
                                        <p:cTn id="28" dur="1000"/>
                                        <p:tgtEl>
                                          <p:spTgt spid="8196"/>
                                        </p:tgtEl>
                                      </p:cBhvr>
                                    </p:animEffect>
                                    <p:anim calcmode="lin" valueType="num">
                                      <p:cBhvr>
                                        <p:cTn id="29" dur="1000" fill="hold"/>
                                        <p:tgtEl>
                                          <p:spTgt spid="8196"/>
                                        </p:tgtEl>
                                        <p:attrNameLst>
                                          <p:attrName>ppt_x</p:attrName>
                                        </p:attrNameLst>
                                      </p:cBhvr>
                                      <p:tavLst>
                                        <p:tav tm="0">
                                          <p:val>
                                            <p:strVal val="#ppt_x"/>
                                          </p:val>
                                        </p:tav>
                                        <p:tav tm="100000">
                                          <p:val>
                                            <p:strVal val="#ppt_x"/>
                                          </p:val>
                                        </p:tav>
                                      </p:tavLst>
                                    </p:anim>
                                    <p:anim calcmode="lin" valueType="num">
                                      <p:cBhvr>
                                        <p:cTn id="30"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 xmlns:a16="http://schemas.microsoft.com/office/drawing/2014/main" id="{B87BB9CC-9E82-48F1-985F-B788CAC27827}"/>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216128" y="4657097"/>
            <a:ext cx="3230797" cy="2242904"/>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028" name="Picture 4">
            <a:extLst>
              <a:ext uri="{FF2B5EF4-FFF2-40B4-BE49-F238E27FC236}">
                <a16:creationId xmlns="" xmlns:a16="http://schemas.microsoft.com/office/drawing/2014/main" id="{C74C8BA1-3521-40B9-8EE3-74845A795E49}"/>
              </a:ext>
            </a:extLst>
          </p:cNvPr>
          <p:cNvPicPr>
            <a:picLocks noGrp="1" noChangeAspect="1" noChangeArrowheads="1"/>
          </p:cNvPicPr>
          <p:nvPr>
            <p:ph sz="half" idx="1"/>
          </p:nvPr>
        </p:nvPicPr>
        <p:blipFill>
          <a:blip r:embed="rId3">
            <a:extLst>
              <a:ext uri="{28A0092B-C50C-407E-A947-70E740481C1C}">
                <a14:useLocalDpi xmlns="" xmlns:a14="http://schemas.microsoft.com/office/drawing/2010/main" val="0"/>
              </a:ext>
            </a:extLst>
          </a:blip>
          <a:srcRect/>
          <a:stretch>
            <a:fillRect/>
          </a:stretch>
        </p:blipFill>
        <p:spPr bwMode="auto">
          <a:xfrm>
            <a:off x="323528" y="1694444"/>
            <a:ext cx="3785200" cy="2837869"/>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030" name="Picture 6">
            <a:extLst>
              <a:ext uri="{FF2B5EF4-FFF2-40B4-BE49-F238E27FC236}">
                <a16:creationId xmlns="" xmlns:a16="http://schemas.microsoft.com/office/drawing/2014/main" id="{A34E41F6-DB81-479D-8F3A-BA893FA03D1B}"/>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788023" y="1694444"/>
            <a:ext cx="4082643" cy="283786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9" name="Прямоугольник 10">
            <a:extLst>
              <a:ext uri="{FF2B5EF4-FFF2-40B4-BE49-F238E27FC236}">
                <a16:creationId xmlns="" xmlns:a16="http://schemas.microsoft.com/office/drawing/2014/main" id="{1FD1F1BF-41BD-4966-9EA8-469882910098}"/>
              </a:ext>
            </a:extLst>
          </p:cNvPr>
          <p:cNvSpPr/>
          <p:nvPr/>
        </p:nvSpPr>
        <p:spPr>
          <a:xfrm>
            <a:off x="5796136" y="5363050"/>
            <a:ext cx="3230797" cy="830997"/>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rPr>
              <a:t>Адміністрація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rPr>
              <a:t>закладу</a:t>
            </a:r>
          </a:p>
        </p:txBody>
      </p:sp>
      <p:sp>
        <p:nvSpPr>
          <p:cNvPr id="10" name="Прямоугольник 5">
            <a:extLst>
              <a:ext uri="{FF2B5EF4-FFF2-40B4-BE49-F238E27FC236}">
                <a16:creationId xmlns="" xmlns:a16="http://schemas.microsoft.com/office/drawing/2014/main" id="{9EEC5FAF-A501-4E5C-BB93-C0654EEDF6DA}"/>
              </a:ext>
            </a:extLst>
          </p:cNvPr>
          <p:cNvSpPr/>
          <p:nvPr/>
        </p:nvSpPr>
        <p:spPr>
          <a:xfrm>
            <a:off x="652735" y="0"/>
            <a:ext cx="7838529" cy="1569660"/>
          </a:xfrm>
          <a:prstGeom prst="rect">
            <a:avLst/>
          </a:prstGeom>
          <a:solidFill>
            <a:schemeClr val="accent1">
              <a:lumMod val="40000"/>
              <a:lumOff val="60000"/>
            </a:schemeClr>
          </a:solidFill>
          <a:ln>
            <a:solidFill>
              <a:srgbClr val="C00000"/>
            </a:solidFill>
          </a:ln>
        </p:spPr>
        <p:txBody>
          <a:bodyPr wrap="square">
            <a:spAutoFit/>
          </a:bodyPr>
          <a:lstStyle/>
          <a:p>
            <a:pPr algn="ctr" fontAlgn="base"/>
            <a:r>
              <a:rPr lang="uk-UA" sz="4800" b="1" dirty="0">
                <a:ln w="10160">
                  <a:solidFill>
                    <a:schemeClr val="accent5"/>
                  </a:solidFill>
                  <a:prstDash val="solid"/>
                </a:ln>
                <a:solidFill>
                  <a:srgbClr val="860000"/>
                </a:solidFill>
                <a:effectLst>
                  <a:outerShdw blurRad="38100" dist="22860" dir="5400000" algn="tl" rotWithShape="0">
                    <a:srgbClr val="000000">
                      <a:alpha val="30000"/>
                    </a:srgbClr>
                  </a:outerShdw>
                </a:effectLst>
                <a:latin typeface="+mj-lt"/>
              </a:rPr>
              <a:t>Загальношкільні батьківські збори</a:t>
            </a:r>
          </a:p>
        </p:txBody>
      </p:sp>
    </p:spTree>
    <p:extLst>
      <p:ext uri="{BB962C8B-B14F-4D97-AF65-F5344CB8AC3E}">
        <p14:creationId xmlns="" xmlns:p14="http://schemas.microsoft.com/office/powerpoint/2010/main" val="2700329603"/>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anim calcmode="lin" valueType="num">
                                      <p:cBhvr additive="base">
                                        <p:cTn id="19" dur="500" fill="hold"/>
                                        <p:tgtEl>
                                          <p:spTgt spid="1030"/>
                                        </p:tgtEl>
                                        <p:attrNameLst>
                                          <p:attrName>ppt_x</p:attrName>
                                        </p:attrNameLst>
                                      </p:cBhvr>
                                      <p:tavLst>
                                        <p:tav tm="0">
                                          <p:val>
                                            <p:strVal val="#ppt_x"/>
                                          </p:val>
                                        </p:tav>
                                        <p:tav tm="100000">
                                          <p:val>
                                            <p:strVal val="#ppt_x"/>
                                          </p:val>
                                        </p:tav>
                                      </p:tavLst>
                                    </p:anim>
                                    <p:anim calcmode="lin" valueType="num">
                                      <p:cBhvr additive="base">
                                        <p:cTn id="20"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575337" y="125276"/>
            <a:ext cx="7704856" cy="2862322"/>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algn="ctr"/>
            <a:r>
              <a:rPr lang="ru-RU" sz="36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Зустріч</a:t>
            </a:r>
            <a:r>
              <a:rPr lang="ru-RU" sz="36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 </a:t>
            </a:r>
            <a:r>
              <a:rPr lang="ru-RU" sz="36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учнів</a:t>
            </a:r>
            <a:r>
              <a:rPr lang="ru-RU" sz="36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  з </a:t>
            </a:r>
            <a:r>
              <a:rPr lang="ru-RU" sz="36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працівниками</a:t>
            </a:r>
            <a:r>
              <a:rPr lang="ru-RU" sz="36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 </a:t>
            </a:r>
            <a:r>
              <a:rPr lang="ru-RU" sz="36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служби</a:t>
            </a:r>
            <a:r>
              <a:rPr lang="ru-RU" sz="36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 у справах </a:t>
            </a:r>
            <a:r>
              <a:rPr lang="ru-RU" sz="36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дітей</a:t>
            </a:r>
            <a:r>
              <a:rPr lang="ru-RU" sz="36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 та </a:t>
            </a:r>
            <a:r>
              <a:rPr lang="ru-RU" sz="36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працівниками</a:t>
            </a:r>
            <a:r>
              <a:rPr lang="ru-RU" sz="36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 </a:t>
            </a:r>
            <a:r>
              <a:rPr lang="ru-RU" sz="36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ювенальної</a:t>
            </a:r>
            <a:r>
              <a:rPr lang="ru-RU" sz="36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 </a:t>
            </a:r>
            <a:r>
              <a:rPr lang="ru-RU" sz="36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поліції</a:t>
            </a:r>
            <a:r>
              <a:rPr lang="en-US" sz="36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 </a:t>
            </a:r>
            <a:r>
              <a:rPr lang="uk-UA" sz="36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на тему</a:t>
            </a:r>
            <a:r>
              <a:rPr lang="ru-RU" sz="36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 «Правила </a:t>
            </a:r>
            <a:r>
              <a:rPr lang="ru-RU" sz="36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поведінки</a:t>
            </a:r>
            <a:r>
              <a:rPr lang="ru-RU" sz="36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 з </a:t>
            </a:r>
            <a:r>
              <a:rPr lang="ru-RU" sz="36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вибухонебезпечними</a:t>
            </a:r>
            <a:r>
              <a:rPr lang="ru-RU" sz="36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 предметами»</a:t>
            </a:r>
          </a:p>
        </p:txBody>
      </p:sp>
      <p:pic>
        <p:nvPicPr>
          <p:cNvPr id="3074" name="Picture 2" descr="На зображенні може бути: 8 людей"/>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3085223"/>
            <a:ext cx="3312369" cy="2489437"/>
          </a:xfrm>
          <a:prstGeom prst="rect">
            <a:avLst/>
          </a:prstGeom>
          <a:ln>
            <a:noFill/>
          </a:ln>
          <a:effectLst>
            <a:outerShdw blurRad="292100" dist="139700" dir="2700000" algn="tl" rotWithShape="0">
              <a:srgbClr val="333333">
                <a:alpha val="65000"/>
              </a:srgbClr>
            </a:outerShdw>
          </a:effectLst>
        </p:spPr>
      </p:pic>
      <p:pic>
        <p:nvPicPr>
          <p:cNvPr id="3076" name="Picture 4" descr="На зображенні може бути: 7 людей та текст"/>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050355" y="3085223"/>
            <a:ext cx="3059832" cy="2361419"/>
          </a:xfrm>
          <a:prstGeom prst="rect">
            <a:avLst/>
          </a:prstGeom>
          <a:ln>
            <a:noFill/>
          </a:ln>
          <a:effectLst>
            <a:outerShdw blurRad="292100" dist="139700" dir="2700000" algn="tl" rotWithShape="0">
              <a:srgbClr val="333333">
                <a:alpha val="65000"/>
              </a:srgbClr>
            </a:outerShdw>
          </a:effectLst>
        </p:spPr>
      </p:pic>
      <p:pic>
        <p:nvPicPr>
          <p:cNvPr id="3078" name="Picture 6" descr="На зображенні може бути: 11 людей та кларнет"/>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385218" y="4816772"/>
            <a:ext cx="2592288" cy="191595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078"/>
                                        </p:tgtEl>
                                        <p:attrNameLst>
                                          <p:attrName>style.visibility</p:attrName>
                                        </p:attrNameLst>
                                      </p:cBhvr>
                                      <p:to>
                                        <p:strVal val="visible"/>
                                      </p:to>
                                    </p:set>
                                    <p:animEffect transition="in" filter="fade">
                                      <p:cBhvr>
                                        <p:cTn id="13" dur="1000"/>
                                        <p:tgtEl>
                                          <p:spTgt spid="3078"/>
                                        </p:tgtEl>
                                      </p:cBhvr>
                                    </p:animEffect>
                                    <p:anim calcmode="lin" valueType="num">
                                      <p:cBhvr>
                                        <p:cTn id="14" dur="1000" fill="hold"/>
                                        <p:tgtEl>
                                          <p:spTgt spid="3078"/>
                                        </p:tgtEl>
                                        <p:attrNameLst>
                                          <p:attrName>ppt_x</p:attrName>
                                        </p:attrNameLst>
                                      </p:cBhvr>
                                      <p:tavLst>
                                        <p:tav tm="0">
                                          <p:val>
                                            <p:strVal val="#ppt_x"/>
                                          </p:val>
                                        </p:tav>
                                        <p:tav tm="100000">
                                          <p:val>
                                            <p:strVal val="#ppt_x"/>
                                          </p:val>
                                        </p:tav>
                                      </p:tavLst>
                                    </p:anim>
                                    <p:anim calcmode="lin" valueType="num">
                                      <p:cBhvr>
                                        <p:cTn id="15" dur="1000" fill="hold"/>
                                        <p:tgtEl>
                                          <p:spTgt spid="307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076"/>
                                        </p:tgtEl>
                                        <p:attrNameLst>
                                          <p:attrName>style.visibility</p:attrName>
                                        </p:attrNameLst>
                                      </p:cBhvr>
                                      <p:to>
                                        <p:strVal val="visible"/>
                                      </p:to>
                                    </p:set>
                                    <p:animEffect transition="in" filter="fade">
                                      <p:cBhvr>
                                        <p:cTn id="19" dur="1000"/>
                                        <p:tgtEl>
                                          <p:spTgt spid="3076"/>
                                        </p:tgtEl>
                                      </p:cBhvr>
                                    </p:animEffect>
                                    <p:anim calcmode="lin" valueType="num">
                                      <p:cBhvr>
                                        <p:cTn id="20" dur="1000" fill="hold"/>
                                        <p:tgtEl>
                                          <p:spTgt spid="3076"/>
                                        </p:tgtEl>
                                        <p:attrNameLst>
                                          <p:attrName>ppt_x</p:attrName>
                                        </p:attrNameLst>
                                      </p:cBhvr>
                                      <p:tavLst>
                                        <p:tav tm="0">
                                          <p:val>
                                            <p:strVal val="#ppt_x"/>
                                          </p:val>
                                        </p:tav>
                                        <p:tav tm="100000">
                                          <p:val>
                                            <p:strVal val="#ppt_x"/>
                                          </p:val>
                                        </p:tav>
                                      </p:tavLst>
                                    </p:anim>
                                    <p:anim calcmode="lin" valueType="num">
                                      <p:cBhvr>
                                        <p:cTn id="21"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8">
            <a:extLst>
              <a:ext uri="{FF2B5EF4-FFF2-40B4-BE49-F238E27FC236}">
                <a16:creationId xmlns="" xmlns:a16="http://schemas.microsoft.com/office/drawing/2014/main" id="{C6CECF63-986B-40C8-A542-09182BD2EDA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pic>
        <p:nvPicPr>
          <p:cNvPr id="2060" name="Picture 12">
            <a:extLst>
              <a:ext uri="{FF2B5EF4-FFF2-40B4-BE49-F238E27FC236}">
                <a16:creationId xmlns="" xmlns:a16="http://schemas.microsoft.com/office/drawing/2014/main" id="{57DEFA6A-49B9-4351-ACB8-B6B42098A41F}"/>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534440" y="4015394"/>
            <a:ext cx="2075120" cy="238862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054" name="Picture 6">
            <a:extLst>
              <a:ext uri="{FF2B5EF4-FFF2-40B4-BE49-F238E27FC236}">
                <a16:creationId xmlns="" xmlns:a16="http://schemas.microsoft.com/office/drawing/2014/main" id="{75B025FC-495E-4673-BFF4-300A392FE8C8}"/>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53972" y="4437112"/>
            <a:ext cx="2023362" cy="2312494"/>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052" name="Picture 4">
            <a:extLst>
              <a:ext uri="{FF2B5EF4-FFF2-40B4-BE49-F238E27FC236}">
                <a16:creationId xmlns="" xmlns:a16="http://schemas.microsoft.com/office/drawing/2014/main" id="{A115DF91-EA83-44CE-81A3-AFC617F89E46}"/>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30187"/>
          <a:stretch/>
        </p:blipFill>
        <p:spPr bwMode="auto">
          <a:xfrm>
            <a:off x="6300192" y="3951630"/>
            <a:ext cx="2238387" cy="163761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11" name="Прямоугольник 5">
            <a:extLst>
              <a:ext uri="{FF2B5EF4-FFF2-40B4-BE49-F238E27FC236}">
                <a16:creationId xmlns="" xmlns:a16="http://schemas.microsoft.com/office/drawing/2014/main" id="{807897AD-57C4-40FD-876B-F7A3C071ED3F}"/>
              </a:ext>
            </a:extLst>
          </p:cNvPr>
          <p:cNvSpPr/>
          <p:nvPr/>
        </p:nvSpPr>
        <p:spPr>
          <a:xfrm>
            <a:off x="251520" y="0"/>
            <a:ext cx="8677595" cy="3785652"/>
          </a:xfrm>
          <a:prstGeom prst="rect">
            <a:avLst/>
          </a:prstGeom>
          <a:solidFill>
            <a:schemeClr val="accent1">
              <a:lumMod val="40000"/>
              <a:lumOff val="60000"/>
            </a:schemeClr>
          </a:solidFill>
          <a:ln>
            <a:solidFill>
              <a:srgbClr val="C00000"/>
            </a:solidFill>
          </a:ln>
        </p:spPr>
        <p:txBody>
          <a:bodyPr wrap="square">
            <a:spAutoFit/>
          </a:bodyPr>
          <a:lstStyle/>
          <a:p>
            <a:pPr algn="ctr" fontAlgn="base"/>
            <a:r>
              <a:rPr lang="uk-UA" sz="4800" b="1" dirty="0">
                <a:ln w="10160">
                  <a:solidFill>
                    <a:schemeClr val="accent5"/>
                  </a:solidFill>
                  <a:prstDash val="solid"/>
                </a:ln>
                <a:solidFill>
                  <a:srgbClr val="860000"/>
                </a:solidFill>
                <a:effectLst>
                  <a:outerShdw blurRad="38100" dist="22860" dir="5400000" algn="tl" rotWithShape="0">
                    <a:srgbClr val="000000">
                      <a:alpha val="30000"/>
                    </a:srgbClr>
                  </a:outerShdw>
                </a:effectLst>
                <a:latin typeface="+mj-lt"/>
              </a:rPr>
              <a:t>Виховна година, </a:t>
            </a:r>
            <a:r>
              <a:rPr lang="uk-UA" sz="4800" b="1" dirty="0" err="1">
                <a:ln w="10160">
                  <a:solidFill>
                    <a:schemeClr val="accent5"/>
                  </a:solidFill>
                  <a:prstDash val="solid"/>
                </a:ln>
                <a:solidFill>
                  <a:srgbClr val="860000"/>
                </a:solidFill>
                <a:effectLst>
                  <a:outerShdw blurRad="38100" dist="22860" dir="5400000" algn="tl" rotWithShape="0">
                    <a:srgbClr val="000000">
                      <a:alpha val="30000"/>
                    </a:srgbClr>
                  </a:outerShdw>
                </a:effectLst>
                <a:latin typeface="+mj-lt"/>
              </a:rPr>
              <a:t>присв’ячена</a:t>
            </a:r>
            <a:r>
              <a:rPr lang="uk-UA" sz="4800" b="1" dirty="0">
                <a:ln w="10160">
                  <a:solidFill>
                    <a:schemeClr val="accent5"/>
                  </a:solidFill>
                  <a:prstDash val="solid"/>
                </a:ln>
                <a:solidFill>
                  <a:srgbClr val="860000"/>
                </a:solidFill>
                <a:effectLst>
                  <a:outerShdw blurRad="38100" dist="22860" dir="5400000" algn="tl" rotWithShape="0">
                    <a:srgbClr val="000000">
                      <a:alpha val="30000"/>
                    </a:srgbClr>
                  </a:outerShdw>
                </a:effectLst>
                <a:latin typeface="+mj-lt"/>
              </a:rPr>
              <a:t> 210 – річниці з дня народження </a:t>
            </a:r>
            <a:r>
              <a:rPr lang="uk-UA" sz="4800" b="1" dirty="0" err="1">
                <a:ln w="10160">
                  <a:solidFill>
                    <a:schemeClr val="accent5"/>
                  </a:solidFill>
                  <a:prstDash val="solid"/>
                </a:ln>
                <a:solidFill>
                  <a:srgbClr val="860000"/>
                </a:solidFill>
                <a:effectLst>
                  <a:outerShdw blurRad="38100" dist="22860" dir="5400000" algn="tl" rotWithShape="0">
                    <a:srgbClr val="000000">
                      <a:alpha val="30000"/>
                    </a:srgbClr>
                  </a:outerShdw>
                </a:effectLst>
                <a:latin typeface="+mj-lt"/>
              </a:rPr>
              <a:t>Т.Г.Шевченка</a:t>
            </a:r>
            <a:r>
              <a:rPr lang="uk-UA" sz="4800" b="1" dirty="0">
                <a:ln w="10160">
                  <a:solidFill>
                    <a:schemeClr val="accent5"/>
                  </a:solidFill>
                  <a:prstDash val="solid"/>
                </a:ln>
                <a:solidFill>
                  <a:srgbClr val="860000"/>
                </a:solidFill>
                <a:effectLst>
                  <a:outerShdw blurRad="38100" dist="22860" dir="5400000" algn="tl" rotWithShape="0">
                    <a:srgbClr val="000000">
                      <a:alpha val="30000"/>
                    </a:srgbClr>
                  </a:outerShdw>
                </a:effectLst>
                <a:latin typeface="+mj-lt"/>
              </a:rPr>
              <a:t> на тему «Безсила смерть, коли живуть слова»</a:t>
            </a:r>
          </a:p>
        </p:txBody>
      </p:sp>
      <p:sp>
        <p:nvSpPr>
          <p:cNvPr id="12" name="Прямоугольник 10">
            <a:extLst>
              <a:ext uri="{FF2B5EF4-FFF2-40B4-BE49-F238E27FC236}">
                <a16:creationId xmlns="" xmlns:a16="http://schemas.microsoft.com/office/drawing/2014/main" id="{19430534-5847-44FB-9861-105CA25BC412}"/>
              </a:ext>
            </a:extLst>
          </p:cNvPr>
          <p:cNvSpPr/>
          <p:nvPr/>
        </p:nvSpPr>
        <p:spPr>
          <a:xfrm>
            <a:off x="5878441" y="5695687"/>
            <a:ext cx="3230797" cy="1200329"/>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rPr>
              <a:t>Класний керівник</a:t>
            </a:r>
          </a:p>
          <a:p>
            <a:pPr marL="0" marR="0" lvl="0" indent="0" algn="ctr" defTabSz="914400" rtl="0" eaLnBrk="1" fontAlgn="auto" latinLnBrk="0" hangingPunct="1">
              <a:lnSpc>
                <a:spcPct val="100000"/>
              </a:lnSpc>
              <a:spcBef>
                <a:spcPts val="0"/>
              </a:spcBef>
              <a:spcAft>
                <a:spcPts val="0"/>
              </a:spcAft>
              <a:buClrTx/>
              <a:buSzTx/>
              <a:buFontTx/>
              <a:buNone/>
              <a:tabLst/>
              <a:defRPr/>
            </a:pPr>
            <a:r>
              <a:rPr lang="uk-UA" sz="2400" b="1"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latin typeface="Franklin Gothic Book"/>
              </a:rPr>
              <a:t>7 – Б клас </a:t>
            </a:r>
          </a:p>
          <a:p>
            <a:pPr marL="0" marR="0" lvl="0" indent="0" algn="ctr" defTabSz="914400" rtl="0" eaLnBrk="1" fontAlgn="auto" latinLnBrk="0" hangingPunct="1">
              <a:lnSpc>
                <a:spcPct val="100000"/>
              </a:lnSpc>
              <a:spcBef>
                <a:spcPts val="0"/>
              </a:spcBef>
              <a:spcAft>
                <a:spcPts val="0"/>
              </a:spcAft>
              <a:buClrTx/>
              <a:buSzTx/>
              <a:buFontTx/>
              <a:buNone/>
              <a:tabLst/>
              <a:defRPr/>
            </a:pPr>
            <a:r>
              <a:rPr lang="uk-UA" sz="2400" b="1" dirty="0" err="1">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latin typeface="Franklin Gothic Book"/>
              </a:rPr>
              <a:t>Томенюк</a:t>
            </a:r>
            <a:r>
              <a:rPr lang="uk-UA" sz="2400" b="1"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latin typeface="Franklin Gothic Book"/>
              </a:rPr>
              <a:t> М.О.</a:t>
            </a:r>
            <a:r>
              <a:rPr kumimoji="0" lang="uk-UA" sz="2400" b="1" i="0" u="none" strike="noStrike" kern="1200" cap="none" spc="0" normalizeH="0" baseline="0" noProof="0"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rPr>
              <a:t> </a:t>
            </a:r>
          </a:p>
        </p:txBody>
      </p:sp>
    </p:spTree>
    <p:extLst>
      <p:ext uri="{BB962C8B-B14F-4D97-AF65-F5344CB8AC3E}">
        <p14:creationId xmlns="" xmlns:p14="http://schemas.microsoft.com/office/powerpoint/2010/main" val="1188896341"/>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1000"/>
                                        <p:tgtEl>
                                          <p:spTgt spid="2054"/>
                                        </p:tgtEl>
                                      </p:cBhvr>
                                    </p:animEffect>
                                    <p:anim calcmode="lin" valueType="num">
                                      <p:cBhvr>
                                        <p:cTn id="8" dur="1000" fill="hold"/>
                                        <p:tgtEl>
                                          <p:spTgt spid="2054"/>
                                        </p:tgtEl>
                                        <p:attrNameLst>
                                          <p:attrName>ppt_x</p:attrName>
                                        </p:attrNameLst>
                                      </p:cBhvr>
                                      <p:tavLst>
                                        <p:tav tm="0">
                                          <p:val>
                                            <p:strVal val="#ppt_x"/>
                                          </p:val>
                                        </p:tav>
                                        <p:tav tm="100000">
                                          <p:val>
                                            <p:strVal val="#ppt_x"/>
                                          </p:val>
                                        </p:tav>
                                      </p:tavLst>
                                    </p:anim>
                                    <p:anim calcmode="lin" valueType="num">
                                      <p:cBhvr>
                                        <p:cTn id="9"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60"/>
                                        </p:tgtEl>
                                        <p:attrNameLst>
                                          <p:attrName>style.visibility</p:attrName>
                                        </p:attrNameLst>
                                      </p:cBhvr>
                                      <p:to>
                                        <p:strVal val="visible"/>
                                      </p:to>
                                    </p:set>
                                    <p:animEffect transition="in" filter="fade">
                                      <p:cBhvr>
                                        <p:cTn id="14" dur="1000"/>
                                        <p:tgtEl>
                                          <p:spTgt spid="2060"/>
                                        </p:tgtEl>
                                      </p:cBhvr>
                                    </p:animEffect>
                                    <p:anim calcmode="lin" valueType="num">
                                      <p:cBhvr>
                                        <p:cTn id="15" dur="1000" fill="hold"/>
                                        <p:tgtEl>
                                          <p:spTgt spid="2060"/>
                                        </p:tgtEl>
                                        <p:attrNameLst>
                                          <p:attrName>ppt_x</p:attrName>
                                        </p:attrNameLst>
                                      </p:cBhvr>
                                      <p:tavLst>
                                        <p:tav tm="0">
                                          <p:val>
                                            <p:strVal val="#ppt_x"/>
                                          </p:val>
                                        </p:tav>
                                        <p:tav tm="100000">
                                          <p:val>
                                            <p:strVal val="#ppt_x"/>
                                          </p:val>
                                        </p:tav>
                                      </p:tavLst>
                                    </p:anim>
                                    <p:anim calcmode="lin" valueType="num">
                                      <p:cBhvr>
                                        <p:cTn id="16" dur="1000" fill="hold"/>
                                        <p:tgtEl>
                                          <p:spTgt spid="206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52"/>
                                        </p:tgtEl>
                                        <p:attrNameLst>
                                          <p:attrName>style.visibility</p:attrName>
                                        </p:attrNameLst>
                                      </p:cBhvr>
                                      <p:to>
                                        <p:strVal val="visible"/>
                                      </p:to>
                                    </p:set>
                                    <p:animEffect transition="in" filter="fade">
                                      <p:cBhvr>
                                        <p:cTn id="21" dur="1000"/>
                                        <p:tgtEl>
                                          <p:spTgt spid="2052"/>
                                        </p:tgtEl>
                                      </p:cBhvr>
                                    </p:animEffect>
                                    <p:anim calcmode="lin" valueType="num">
                                      <p:cBhvr>
                                        <p:cTn id="22" dur="1000" fill="hold"/>
                                        <p:tgtEl>
                                          <p:spTgt spid="2052"/>
                                        </p:tgtEl>
                                        <p:attrNameLst>
                                          <p:attrName>ppt_x</p:attrName>
                                        </p:attrNameLst>
                                      </p:cBhvr>
                                      <p:tavLst>
                                        <p:tav tm="0">
                                          <p:val>
                                            <p:strVal val="#ppt_x"/>
                                          </p:val>
                                        </p:tav>
                                        <p:tav tm="100000">
                                          <p:val>
                                            <p:strVal val="#ppt_x"/>
                                          </p:val>
                                        </p:tav>
                                      </p:tavLst>
                                    </p:anim>
                                    <p:anim calcmode="lin" valueType="num">
                                      <p:cBhvr>
                                        <p:cTn id="23"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 xmlns:a16="http://schemas.microsoft.com/office/drawing/2014/main" id="{359E8B42-98CB-4C9A-A459-5C4B0C4178AB}"/>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33202" y="2708920"/>
            <a:ext cx="2778228" cy="209409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4100" name="Picture 4">
            <a:extLst>
              <a:ext uri="{FF2B5EF4-FFF2-40B4-BE49-F238E27FC236}">
                <a16:creationId xmlns="" xmlns:a16="http://schemas.microsoft.com/office/drawing/2014/main" id="{4D45DBB8-4874-4130-AA3A-3A1C9EF4DB18}"/>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474236" y="3755965"/>
            <a:ext cx="2436561" cy="202984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4104" name="Picture 8">
            <a:extLst>
              <a:ext uri="{FF2B5EF4-FFF2-40B4-BE49-F238E27FC236}">
                <a16:creationId xmlns="" xmlns:a16="http://schemas.microsoft.com/office/drawing/2014/main" id="{47AE3998-DFA6-45A6-8EF3-37DE7C91C56B}"/>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361997" y="2976346"/>
            <a:ext cx="2778228" cy="221294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7" name="Прямоугольник 5">
            <a:extLst>
              <a:ext uri="{FF2B5EF4-FFF2-40B4-BE49-F238E27FC236}">
                <a16:creationId xmlns="" xmlns:a16="http://schemas.microsoft.com/office/drawing/2014/main" id="{EAE4010E-DEF0-40BA-8014-E0BBBBC2A384}"/>
              </a:ext>
            </a:extLst>
          </p:cNvPr>
          <p:cNvSpPr/>
          <p:nvPr/>
        </p:nvSpPr>
        <p:spPr>
          <a:xfrm>
            <a:off x="233202" y="258926"/>
            <a:ext cx="8677595" cy="2308324"/>
          </a:xfrm>
          <a:prstGeom prst="rect">
            <a:avLst/>
          </a:prstGeom>
          <a:solidFill>
            <a:schemeClr val="accent1">
              <a:lumMod val="40000"/>
              <a:lumOff val="60000"/>
            </a:schemeClr>
          </a:solidFill>
          <a:ln>
            <a:solidFill>
              <a:srgbClr val="C00000"/>
            </a:solidFill>
          </a:ln>
        </p:spPr>
        <p:txBody>
          <a:bodyPr wrap="square">
            <a:spAutoFit/>
          </a:bodyPr>
          <a:lstStyle/>
          <a:p>
            <a:pPr algn="ctr" fontAlgn="base"/>
            <a:r>
              <a:rPr lang="uk-UA" sz="4800" b="1" dirty="0">
                <a:ln w="10160">
                  <a:solidFill>
                    <a:schemeClr val="accent5"/>
                  </a:solidFill>
                  <a:prstDash val="solid"/>
                </a:ln>
                <a:solidFill>
                  <a:srgbClr val="860000"/>
                </a:solidFill>
                <a:effectLst>
                  <a:outerShdw blurRad="38100" dist="22860" dir="5400000" algn="tl" rotWithShape="0">
                    <a:srgbClr val="000000">
                      <a:alpha val="30000"/>
                    </a:srgbClr>
                  </a:outerShdw>
                </a:effectLst>
                <a:latin typeface="+mj-lt"/>
              </a:rPr>
              <a:t>Виховний захід присвячений 210-й річниці від дня народження </a:t>
            </a:r>
            <a:r>
              <a:rPr lang="uk-UA" sz="4800" b="1" dirty="0" err="1">
                <a:ln w="10160">
                  <a:solidFill>
                    <a:schemeClr val="accent5"/>
                  </a:solidFill>
                  <a:prstDash val="solid"/>
                </a:ln>
                <a:solidFill>
                  <a:srgbClr val="860000"/>
                </a:solidFill>
                <a:effectLst>
                  <a:outerShdw blurRad="38100" dist="22860" dir="5400000" algn="tl" rotWithShape="0">
                    <a:srgbClr val="000000">
                      <a:alpha val="30000"/>
                    </a:srgbClr>
                  </a:outerShdw>
                </a:effectLst>
                <a:latin typeface="+mj-lt"/>
              </a:rPr>
              <a:t>Т.Г.Шевченка</a:t>
            </a:r>
            <a:r>
              <a:rPr lang="uk-UA" sz="4800" b="1" dirty="0">
                <a:ln w="10160">
                  <a:solidFill>
                    <a:schemeClr val="accent5"/>
                  </a:solidFill>
                  <a:prstDash val="solid"/>
                </a:ln>
                <a:solidFill>
                  <a:srgbClr val="860000"/>
                </a:solidFill>
                <a:effectLst>
                  <a:outerShdw blurRad="38100" dist="22860" dir="5400000" algn="tl" rotWithShape="0">
                    <a:srgbClr val="000000">
                      <a:alpha val="30000"/>
                    </a:srgbClr>
                  </a:outerShdw>
                </a:effectLst>
                <a:latin typeface="+mj-lt"/>
              </a:rPr>
              <a:t> </a:t>
            </a:r>
          </a:p>
        </p:txBody>
      </p:sp>
      <p:sp>
        <p:nvSpPr>
          <p:cNvPr id="10" name="Прямоугольник 10">
            <a:extLst>
              <a:ext uri="{FF2B5EF4-FFF2-40B4-BE49-F238E27FC236}">
                <a16:creationId xmlns="" xmlns:a16="http://schemas.microsoft.com/office/drawing/2014/main" id="{9EE67010-AE75-4947-887F-0D8AABA6A7D4}"/>
              </a:ext>
            </a:extLst>
          </p:cNvPr>
          <p:cNvSpPr/>
          <p:nvPr/>
        </p:nvSpPr>
        <p:spPr>
          <a:xfrm>
            <a:off x="2051720" y="5398745"/>
            <a:ext cx="3230797" cy="1200329"/>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rPr>
              <a:t>Класний керівник</a:t>
            </a:r>
          </a:p>
          <a:p>
            <a:pPr marL="0" marR="0" lvl="0" indent="0" algn="ctr" defTabSz="914400" rtl="0" eaLnBrk="1" fontAlgn="auto" latinLnBrk="0" hangingPunct="1">
              <a:lnSpc>
                <a:spcPct val="100000"/>
              </a:lnSpc>
              <a:spcBef>
                <a:spcPts val="0"/>
              </a:spcBef>
              <a:spcAft>
                <a:spcPts val="0"/>
              </a:spcAft>
              <a:buClrTx/>
              <a:buSzTx/>
              <a:buFontTx/>
              <a:buNone/>
              <a:tabLst/>
              <a:defRPr/>
            </a:pPr>
            <a:r>
              <a:rPr lang="uk-UA" sz="2400" b="1"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latin typeface="Franklin Gothic Book"/>
              </a:rPr>
              <a:t>4 – А клас </a:t>
            </a:r>
          </a:p>
          <a:p>
            <a:pPr marL="0" marR="0" lvl="0" indent="0" algn="ctr" defTabSz="914400" rtl="0" eaLnBrk="1" fontAlgn="auto" latinLnBrk="0" hangingPunct="1">
              <a:lnSpc>
                <a:spcPct val="100000"/>
              </a:lnSpc>
              <a:spcBef>
                <a:spcPts val="0"/>
              </a:spcBef>
              <a:spcAft>
                <a:spcPts val="0"/>
              </a:spcAft>
              <a:buClrTx/>
              <a:buSzTx/>
              <a:buFontTx/>
              <a:buNone/>
              <a:tabLst/>
              <a:defRPr/>
            </a:pPr>
            <a:r>
              <a:rPr lang="uk-UA" sz="2400" b="1" dirty="0" err="1">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latin typeface="Franklin Gothic Book"/>
              </a:rPr>
              <a:t>Манілець</a:t>
            </a:r>
            <a:r>
              <a:rPr lang="uk-UA" sz="2400" b="1"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latin typeface="Franklin Gothic Book"/>
              </a:rPr>
              <a:t> М.М.</a:t>
            </a:r>
            <a:endParaRPr kumimoji="0" lang="uk-UA" sz="2400" b="1" i="0" u="none" strike="noStrike" kern="1200" cap="none" spc="0" normalizeH="0" baseline="0" noProof="0"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endParaRPr>
          </a:p>
        </p:txBody>
      </p:sp>
    </p:spTree>
    <p:extLst>
      <p:ext uri="{BB962C8B-B14F-4D97-AF65-F5344CB8AC3E}">
        <p14:creationId xmlns="" xmlns:p14="http://schemas.microsoft.com/office/powerpoint/2010/main" val="660981528"/>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104"/>
                                        </p:tgtEl>
                                        <p:attrNameLst>
                                          <p:attrName>style.visibility</p:attrName>
                                        </p:attrNameLst>
                                      </p:cBhvr>
                                      <p:to>
                                        <p:strVal val="visible"/>
                                      </p:to>
                                    </p:set>
                                    <p:animEffect transition="in" filter="fade">
                                      <p:cBhvr>
                                        <p:cTn id="14" dur="1000"/>
                                        <p:tgtEl>
                                          <p:spTgt spid="4104"/>
                                        </p:tgtEl>
                                      </p:cBhvr>
                                    </p:animEffect>
                                    <p:anim calcmode="lin" valueType="num">
                                      <p:cBhvr>
                                        <p:cTn id="15" dur="1000" fill="hold"/>
                                        <p:tgtEl>
                                          <p:spTgt spid="4104"/>
                                        </p:tgtEl>
                                        <p:attrNameLst>
                                          <p:attrName>ppt_x</p:attrName>
                                        </p:attrNameLst>
                                      </p:cBhvr>
                                      <p:tavLst>
                                        <p:tav tm="0">
                                          <p:val>
                                            <p:strVal val="#ppt_x"/>
                                          </p:val>
                                        </p:tav>
                                        <p:tav tm="100000">
                                          <p:val>
                                            <p:strVal val="#ppt_x"/>
                                          </p:val>
                                        </p:tav>
                                      </p:tavLst>
                                    </p:anim>
                                    <p:anim calcmode="lin" valueType="num">
                                      <p:cBhvr>
                                        <p:cTn id="16" dur="1000" fill="hold"/>
                                        <p:tgtEl>
                                          <p:spTgt spid="410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100"/>
                                        </p:tgtEl>
                                        <p:attrNameLst>
                                          <p:attrName>style.visibility</p:attrName>
                                        </p:attrNameLst>
                                      </p:cBhvr>
                                      <p:to>
                                        <p:strVal val="visible"/>
                                      </p:to>
                                    </p:set>
                                    <p:animEffect transition="in" filter="fade">
                                      <p:cBhvr>
                                        <p:cTn id="21" dur="1000"/>
                                        <p:tgtEl>
                                          <p:spTgt spid="4100"/>
                                        </p:tgtEl>
                                      </p:cBhvr>
                                    </p:animEffect>
                                    <p:anim calcmode="lin" valueType="num">
                                      <p:cBhvr>
                                        <p:cTn id="22" dur="1000" fill="hold"/>
                                        <p:tgtEl>
                                          <p:spTgt spid="4100"/>
                                        </p:tgtEl>
                                        <p:attrNameLst>
                                          <p:attrName>ppt_x</p:attrName>
                                        </p:attrNameLst>
                                      </p:cBhvr>
                                      <p:tavLst>
                                        <p:tav tm="0">
                                          <p:val>
                                            <p:strVal val="#ppt_x"/>
                                          </p:val>
                                        </p:tav>
                                        <p:tav tm="100000">
                                          <p:val>
                                            <p:strVal val="#ppt_x"/>
                                          </p:val>
                                        </p:tav>
                                      </p:tavLst>
                                    </p:anim>
                                    <p:anim calcmode="lin" valueType="num">
                                      <p:cBhvr>
                                        <p:cTn id="23"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 xmlns:a16="http://schemas.microsoft.com/office/drawing/2014/main" id="{E18C5C13-D00E-42FD-B1A0-7DB8952D44FE}"/>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75788" y="2715416"/>
            <a:ext cx="2701723" cy="330073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3076" name="Picture 4">
            <a:extLst>
              <a:ext uri="{FF2B5EF4-FFF2-40B4-BE49-F238E27FC236}">
                <a16:creationId xmlns="" xmlns:a16="http://schemas.microsoft.com/office/drawing/2014/main" id="{B41D50BF-2440-48C2-8FE9-6C05BF70DC74}"/>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26700"/>
          <a:stretch/>
        </p:blipFill>
        <p:spPr bwMode="auto">
          <a:xfrm>
            <a:off x="6326861" y="2648547"/>
            <a:ext cx="2614409" cy="2589929"/>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3078" name="Picture 6">
            <a:extLst>
              <a:ext uri="{FF2B5EF4-FFF2-40B4-BE49-F238E27FC236}">
                <a16:creationId xmlns="" xmlns:a16="http://schemas.microsoft.com/office/drawing/2014/main" id="{17EC7B2E-880C-45BC-8DCF-1FCD87E92645}"/>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141391" y="3140968"/>
            <a:ext cx="3021590" cy="1845059"/>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8" name="Прямоугольник 5">
            <a:extLst>
              <a:ext uri="{FF2B5EF4-FFF2-40B4-BE49-F238E27FC236}">
                <a16:creationId xmlns="" xmlns:a16="http://schemas.microsoft.com/office/drawing/2014/main" id="{41F06BE3-21DB-492D-9287-78FABE4A8479}"/>
              </a:ext>
            </a:extLst>
          </p:cNvPr>
          <p:cNvSpPr/>
          <p:nvPr/>
        </p:nvSpPr>
        <p:spPr>
          <a:xfrm>
            <a:off x="233202" y="172213"/>
            <a:ext cx="8677595" cy="2308324"/>
          </a:xfrm>
          <a:prstGeom prst="rect">
            <a:avLst/>
          </a:prstGeom>
          <a:solidFill>
            <a:schemeClr val="accent1">
              <a:lumMod val="40000"/>
              <a:lumOff val="60000"/>
            </a:schemeClr>
          </a:solidFill>
          <a:ln>
            <a:solidFill>
              <a:srgbClr val="C00000"/>
            </a:solidFill>
          </a:ln>
        </p:spPr>
        <p:txBody>
          <a:bodyPr wrap="square">
            <a:spAutoFit/>
          </a:bodyPr>
          <a:lstStyle/>
          <a:p>
            <a:pPr algn="ctr" fontAlgn="base"/>
            <a:r>
              <a:rPr lang="uk-UA" sz="4800" b="1" dirty="0">
                <a:ln w="10160">
                  <a:solidFill>
                    <a:schemeClr val="accent5"/>
                  </a:solidFill>
                  <a:prstDash val="solid"/>
                </a:ln>
                <a:solidFill>
                  <a:srgbClr val="860000"/>
                </a:solidFill>
                <a:effectLst>
                  <a:outerShdw blurRad="38100" dist="22860" dir="5400000" algn="tl" rotWithShape="0">
                    <a:srgbClr val="000000">
                      <a:alpha val="30000"/>
                    </a:srgbClr>
                  </a:outerShdw>
                </a:effectLst>
                <a:latin typeface="+mj-lt"/>
              </a:rPr>
              <a:t>Відкрита виховна година </a:t>
            </a:r>
          </a:p>
          <a:p>
            <a:pPr algn="ctr" fontAlgn="base"/>
            <a:r>
              <a:rPr lang="uk-UA" sz="4800" b="1" dirty="0">
                <a:ln w="10160">
                  <a:solidFill>
                    <a:schemeClr val="accent5"/>
                  </a:solidFill>
                  <a:prstDash val="solid"/>
                </a:ln>
                <a:solidFill>
                  <a:srgbClr val="860000"/>
                </a:solidFill>
                <a:effectLst>
                  <a:outerShdw blurRad="38100" dist="22860" dir="5400000" algn="tl" rotWithShape="0">
                    <a:srgbClr val="000000">
                      <a:alpha val="30000"/>
                    </a:srgbClr>
                  </a:outerShdw>
                </a:effectLst>
                <a:latin typeface="+mj-lt"/>
              </a:rPr>
              <a:t>на тему </a:t>
            </a:r>
          </a:p>
          <a:p>
            <a:pPr algn="ctr" fontAlgn="base"/>
            <a:r>
              <a:rPr lang="uk-UA" sz="4800" b="1" dirty="0">
                <a:ln w="10160">
                  <a:solidFill>
                    <a:schemeClr val="accent5"/>
                  </a:solidFill>
                  <a:prstDash val="solid"/>
                </a:ln>
                <a:solidFill>
                  <a:srgbClr val="860000"/>
                </a:solidFill>
                <a:effectLst>
                  <a:outerShdw blurRad="38100" dist="22860" dir="5400000" algn="tl" rotWithShape="0">
                    <a:srgbClr val="000000">
                      <a:alpha val="30000"/>
                    </a:srgbClr>
                  </a:outerShdw>
                </a:effectLst>
                <a:latin typeface="+mj-lt"/>
              </a:rPr>
              <a:t>«Пісня – душа народу»</a:t>
            </a:r>
          </a:p>
        </p:txBody>
      </p:sp>
      <p:sp>
        <p:nvSpPr>
          <p:cNvPr id="10" name="Прямоугольник 10">
            <a:extLst>
              <a:ext uri="{FF2B5EF4-FFF2-40B4-BE49-F238E27FC236}">
                <a16:creationId xmlns="" xmlns:a16="http://schemas.microsoft.com/office/drawing/2014/main" id="{01520630-CD75-4184-9E21-6D8E88751968}"/>
              </a:ext>
            </a:extLst>
          </p:cNvPr>
          <p:cNvSpPr/>
          <p:nvPr/>
        </p:nvSpPr>
        <p:spPr>
          <a:xfrm>
            <a:off x="5464133" y="5406486"/>
            <a:ext cx="3230797" cy="1200329"/>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rPr>
              <a:t>Класний керівник</a:t>
            </a:r>
          </a:p>
          <a:p>
            <a:pPr marL="0" marR="0" lvl="0" indent="0" algn="ctr" defTabSz="914400" rtl="0" eaLnBrk="1" fontAlgn="auto" latinLnBrk="0" hangingPunct="1">
              <a:lnSpc>
                <a:spcPct val="100000"/>
              </a:lnSpc>
              <a:spcBef>
                <a:spcPts val="0"/>
              </a:spcBef>
              <a:spcAft>
                <a:spcPts val="0"/>
              </a:spcAft>
              <a:buClrTx/>
              <a:buSzTx/>
              <a:buFontTx/>
              <a:buNone/>
              <a:tabLst/>
              <a:defRPr/>
            </a:pPr>
            <a:r>
              <a:rPr lang="uk-UA" sz="2400" b="1"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latin typeface="Franklin Gothic Book"/>
              </a:rPr>
              <a:t>11 – Б клас </a:t>
            </a:r>
          </a:p>
          <a:p>
            <a:pPr marL="0" marR="0" lvl="0" indent="0" algn="ctr" defTabSz="914400" rtl="0" eaLnBrk="1" fontAlgn="auto" latinLnBrk="0" hangingPunct="1">
              <a:lnSpc>
                <a:spcPct val="100000"/>
              </a:lnSpc>
              <a:spcBef>
                <a:spcPts val="0"/>
              </a:spcBef>
              <a:spcAft>
                <a:spcPts val="0"/>
              </a:spcAft>
              <a:buClrTx/>
              <a:buSzTx/>
              <a:buFontTx/>
              <a:buNone/>
              <a:tabLst/>
              <a:defRPr/>
            </a:pPr>
            <a:r>
              <a:rPr lang="uk-UA" sz="2400" b="1" dirty="0" err="1">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latin typeface="Franklin Gothic Book"/>
              </a:rPr>
              <a:t>Веклюк</a:t>
            </a:r>
            <a:r>
              <a:rPr lang="uk-UA" sz="2400" b="1"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latin typeface="Franklin Gothic Book"/>
              </a:rPr>
              <a:t> В.М.</a:t>
            </a:r>
            <a:endParaRPr kumimoji="0" lang="uk-UA" sz="2400" b="1" i="0" u="none" strike="noStrike" kern="1200" cap="none" spc="0" normalizeH="0" baseline="0" noProof="0"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endParaRPr>
          </a:p>
        </p:txBody>
      </p:sp>
    </p:spTree>
    <p:extLst>
      <p:ext uri="{BB962C8B-B14F-4D97-AF65-F5344CB8AC3E}">
        <p14:creationId xmlns="" xmlns:p14="http://schemas.microsoft.com/office/powerpoint/2010/main" val="3691879819"/>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8"/>
                                        </p:tgtEl>
                                        <p:attrNameLst>
                                          <p:attrName>style.visibility</p:attrName>
                                        </p:attrNameLst>
                                      </p:cBhvr>
                                      <p:to>
                                        <p:strVal val="visible"/>
                                      </p:to>
                                    </p:set>
                                    <p:animEffect transition="in" filter="fade">
                                      <p:cBhvr>
                                        <p:cTn id="14" dur="1000"/>
                                        <p:tgtEl>
                                          <p:spTgt spid="3078"/>
                                        </p:tgtEl>
                                      </p:cBhvr>
                                    </p:animEffect>
                                    <p:anim calcmode="lin" valueType="num">
                                      <p:cBhvr>
                                        <p:cTn id="15" dur="1000" fill="hold"/>
                                        <p:tgtEl>
                                          <p:spTgt spid="3078"/>
                                        </p:tgtEl>
                                        <p:attrNameLst>
                                          <p:attrName>ppt_x</p:attrName>
                                        </p:attrNameLst>
                                      </p:cBhvr>
                                      <p:tavLst>
                                        <p:tav tm="0">
                                          <p:val>
                                            <p:strVal val="#ppt_x"/>
                                          </p:val>
                                        </p:tav>
                                        <p:tav tm="100000">
                                          <p:val>
                                            <p:strVal val="#ppt_x"/>
                                          </p:val>
                                        </p:tav>
                                      </p:tavLst>
                                    </p:anim>
                                    <p:anim calcmode="lin" valueType="num">
                                      <p:cBhvr>
                                        <p:cTn id="16"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6"/>
                                        </p:tgtEl>
                                        <p:attrNameLst>
                                          <p:attrName>style.visibility</p:attrName>
                                        </p:attrNameLst>
                                      </p:cBhvr>
                                      <p:to>
                                        <p:strVal val="visible"/>
                                      </p:to>
                                    </p:set>
                                    <p:animEffect transition="in" filter="fade">
                                      <p:cBhvr>
                                        <p:cTn id="21" dur="1000"/>
                                        <p:tgtEl>
                                          <p:spTgt spid="3076"/>
                                        </p:tgtEl>
                                      </p:cBhvr>
                                    </p:animEffect>
                                    <p:anim calcmode="lin" valueType="num">
                                      <p:cBhvr>
                                        <p:cTn id="22" dur="1000" fill="hold"/>
                                        <p:tgtEl>
                                          <p:spTgt spid="3076"/>
                                        </p:tgtEl>
                                        <p:attrNameLst>
                                          <p:attrName>ppt_x</p:attrName>
                                        </p:attrNameLst>
                                      </p:cBhvr>
                                      <p:tavLst>
                                        <p:tav tm="0">
                                          <p:val>
                                            <p:strVal val="#ppt_x"/>
                                          </p:val>
                                        </p:tav>
                                        <p:tav tm="100000">
                                          <p:val>
                                            <p:strVal val="#ppt_x"/>
                                          </p:val>
                                        </p:tav>
                                      </p:tavLst>
                                    </p:anim>
                                    <p:anim calcmode="lin" valueType="num">
                                      <p:cBhvr>
                                        <p:cTn id="23"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 xmlns:a16="http://schemas.microsoft.com/office/drawing/2014/main" id="{64BF8582-522D-429E-BDB2-44CF3CC16D27}"/>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110144" y="3162960"/>
            <a:ext cx="2997822" cy="2443988"/>
          </a:xfrm>
          <a:prstGeom prst="rect">
            <a:avLst/>
          </a:prstGeom>
          <a:noFill/>
          <a:extLst>
            <a:ext uri="{909E8E84-426E-40DD-AFC4-6F175D3DCCD1}">
              <a14:hiddenFill xmlns="" xmlns:a14="http://schemas.microsoft.com/office/drawing/2010/main">
                <a:solidFill>
                  <a:srgbClr val="FFFFFF"/>
                </a:solidFill>
              </a14:hiddenFill>
            </a:ext>
          </a:extLst>
        </p:spPr>
      </p:pic>
      <p:pic>
        <p:nvPicPr>
          <p:cNvPr id="5124" name="Picture 4">
            <a:extLst>
              <a:ext uri="{FF2B5EF4-FFF2-40B4-BE49-F238E27FC236}">
                <a16:creationId xmlns="" xmlns:a16="http://schemas.microsoft.com/office/drawing/2014/main" id="{1D3D6828-6089-4296-96F0-3C94783BFFEE}"/>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215208" y="2822261"/>
            <a:ext cx="2761856" cy="2308324"/>
          </a:xfrm>
          <a:prstGeom prst="rect">
            <a:avLst/>
          </a:prstGeom>
          <a:noFill/>
          <a:extLst>
            <a:ext uri="{909E8E84-426E-40DD-AFC4-6F175D3DCCD1}">
              <a14:hiddenFill xmlns="" xmlns:a14="http://schemas.microsoft.com/office/drawing/2010/main">
                <a:solidFill>
                  <a:srgbClr val="FFFFFF"/>
                </a:solidFill>
              </a14:hiddenFill>
            </a:ext>
          </a:extLst>
        </p:spPr>
      </p:pic>
      <p:pic>
        <p:nvPicPr>
          <p:cNvPr id="5126" name="Picture 6">
            <a:extLst>
              <a:ext uri="{FF2B5EF4-FFF2-40B4-BE49-F238E27FC236}">
                <a16:creationId xmlns="" xmlns:a16="http://schemas.microsoft.com/office/drawing/2014/main" id="{6436DD55-54C7-4309-B238-40F1E22F6410}"/>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78004" y="3913588"/>
            <a:ext cx="2873640" cy="2308324"/>
          </a:xfrm>
          <a:prstGeom prst="rect">
            <a:avLst/>
          </a:prstGeom>
          <a:noFill/>
          <a:extLst>
            <a:ext uri="{909E8E84-426E-40DD-AFC4-6F175D3DCCD1}">
              <a14:hiddenFill xmlns="" xmlns:a14="http://schemas.microsoft.com/office/drawing/2010/main">
                <a:solidFill>
                  <a:srgbClr val="FFFFFF"/>
                </a:solidFill>
              </a14:hiddenFill>
            </a:ext>
          </a:extLst>
        </p:spPr>
      </p:pic>
      <p:sp>
        <p:nvSpPr>
          <p:cNvPr id="8" name="Прямоугольник 5">
            <a:extLst>
              <a:ext uri="{FF2B5EF4-FFF2-40B4-BE49-F238E27FC236}">
                <a16:creationId xmlns="" xmlns:a16="http://schemas.microsoft.com/office/drawing/2014/main" id="{86D847AA-F52D-45BD-8611-153CAF5ECAA1}"/>
              </a:ext>
            </a:extLst>
          </p:cNvPr>
          <p:cNvSpPr/>
          <p:nvPr/>
        </p:nvSpPr>
        <p:spPr>
          <a:xfrm>
            <a:off x="267005" y="378572"/>
            <a:ext cx="8677595" cy="2308324"/>
          </a:xfrm>
          <a:prstGeom prst="rect">
            <a:avLst/>
          </a:prstGeom>
          <a:solidFill>
            <a:schemeClr val="accent1">
              <a:lumMod val="40000"/>
              <a:lumOff val="60000"/>
            </a:schemeClr>
          </a:solidFill>
          <a:ln>
            <a:solidFill>
              <a:srgbClr val="C00000"/>
            </a:solidFill>
          </a:ln>
        </p:spPr>
        <p:txBody>
          <a:bodyPr wrap="square">
            <a:spAutoFit/>
          </a:bodyPr>
          <a:lstStyle/>
          <a:p>
            <a:pPr algn="ctr" fontAlgn="base"/>
            <a:r>
              <a:rPr lang="uk-UA" sz="4800" b="1" dirty="0">
                <a:ln w="10160">
                  <a:solidFill>
                    <a:schemeClr val="accent5"/>
                  </a:solidFill>
                  <a:prstDash val="solid"/>
                </a:ln>
                <a:solidFill>
                  <a:srgbClr val="860000"/>
                </a:solidFill>
                <a:effectLst>
                  <a:outerShdw blurRad="38100" dist="22860" dir="5400000" algn="tl" rotWithShape="0">
                    <a:srgbClr val="000000">
                      <a:alpha val="30000"/>
                    </a:srgbClr>
                  </a:outerShdw>
                </a:effectLst>
                <a:latin typeface="+mj-lt"/>
              </a:rPr>
              <a:t>Виховний захід присвячений «210 – й річниці від дня народження </a:t>
            </a:r>
            <a:r>
              <a:rPr lang="uk-UA" sz="4800" b="1" dirty="0" err="1">
                <a:ln w="10160">
                  <a:solidFill>
                    <a:schemeClr val="accent5"/>
                  </a:solidFill>
                  <a:prstDash val="solid"/>
                </a:ln>
                <a:solidFill>
                  <a:srgbClr val="860000"/>
                </a:solidFill>
                <a:effectLst>
                  <a:outerShdw blurRad="38100" dist="22860" dir="5400000" algn="tl" rotWithShape="0">
                    <a:srgbClr val="000000">
                      <a:alpha val="30000"/>
                    </a:srgbClr>
                  </a:outerShdw>
                </a:effectLst>
                <a:latin typeface="+mj-lt"/>
              </a:rPr>
              <a:t>Т.Г.Шевченка</a:t>
            </a:r>
            <a:r>
              <a:rPr lang="uk-UA" sz="4800" b="1" dirty="0">
                <a:ln w="10160">
                  <a:solidFill>
                    <a:schemeClr val="accent5"/>
                  </a:solidFill>
                  <a:prstDash val="solid"/>
                </a:ln>
                <a:solidFill>
                  <a:srgbClr val="860000"/>
                </a:solidFill>
                <a:effectLst>
                  <a:outerShdw blurRad="38100" dist="22860" dir="5400000" algn="tl" rotWithShape="0">
                    <a:srgbClr val="000000">
                      <a:alpha val="30000"/>
                    </a:srgbClr>
                  </a:outerShdw>
                </a:effectLst>
                <a:latin typeface="+mj-lt"/>
              </a:rPr>
              <a:t>»</a:t>
            </a:r>
          </a:p>
        </p:txBody>
      </p:sp>
      <p:sp>
        <p:nvSpPr>
          <p:cNvPr id="10" name="Прямоугольник 10">
            <a:extLst>
              <a:ext uri="{FF2B5EF4-FFF2-40B4-BE49-F238E27FC236}">
                <a16:creationId xmlns="" xmlns:a16="http://schemas.microsoft.com/office/drawing/2014/main" id="{4D6D4FB3-9531-4C63-85CE-E07CE3953431}"/>
              </a:ext>
            </a:extLst>
          </p:cNvPr>
          <p:cNvSpPr/>
          <p:nvPr/>
        </p:nvSpPr>
        <p:spPr>
          <a:xfrm>
            <a:off x="5148064" y="5647889"/>
            <a:ext cx="3230797" cy="1200329"/>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rPr>
              <a:t>Класний керівник</a:t>
            </a:r>
          </a:p>
          <a:p>
            <a:pPr marL="0" marR="0" lvl="0" indent="0" algn="ctr" defTabSz="914400" rtl="0" eaLnBrk="1" fontAlgn="auto" latinLnBrk="0" hangingPunct="1">
              <a:lnSpc>
                <a:spcPct val="100000"/>
              </a:lnSpc>
              <a:spcBef>
                <a:spcPts val="0"/>
              </a:spcBef>
              <a:spcAft>
                <a:spcPts val="0"/>
              </a:spcAft>
              <a:buClrTx/>
              <a:buSzTx/>
              <a:buFontTx/>
              <a:buNone/>
              <a:tabLst/>
              <a:defRPr/>
            </a:pPr>
            <a:r>
              <a:rPr lang="uk-UA" sz="2400" b="1"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latin typeface="Franklin Gothic Book"/>
              </a:rPr>
              <a:t>4 – Б клас </a:t>
            </a:r>
          </a:p>
          <a:p>
            <a:pPr marL="0" marR="0" lvl="0" indent="0" algn="ctr" defTabSz="914400" rtl="0" eaLnBrk="1" fontAlgn="auto" latinLnBrk="0" hangingPunct="1">
              <a:lnSpc>
                <a:spcPct val="100000"/>
              </a:lnSpc>
              <a:spcBef>
                <a:spcPts val="0"/>
              </a:spcBef>
              <a:spcAft>
                <a:spcPts val="0"/>
              </a:spcAft>
              <a:buClrTx/>
              <a:buSzTx/>
              <a:buFontTx/>
              <a:buNone/>
              <a:tabLst/>
              <a:defRPr/>
            </a:pPr>
            <a:r>
              <a:rPr lang="uk-UA" sz="2400" b="1" dirty="0" err="1">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latin typeface="Franklin Gothic Book"/>
              </a:rPr>
              <a:t>Шемота</a:t>
            </a:r>
            <a:r>
              <a:rPr lang="uk-UA" sz="2400" b="1"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latin typeface="Franklin Gothic Book"/>
              </a:rPr>
              <a:t> І.І. </a:t>
            </a:r>
            <a:endParaRPr kumimoji="0" lang="uk-UA" sz="2400" b="1" i="0" u="none" strike="noStrike" kern="1200" cap="none" spc="0" normalizeH="0" baseline="0" noProof="0"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endParaRPr>
          </a:p>
        </p:txBody>
      </p:sp>
    </p:spTree>
    <p:extLst>
      <p:ext uri="{BB962C8B-B14F-4D97-AF65-F5344CB8AC3E}">
        <p14:creationId xmlns="" xmlns:p14="http://schemas.microsoft.com/office/powerpoint/2010/main" val="2886607868"/>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animEffect transition="in" filter="fade">
                                      <p:cBhvr>
                                        <p:cTn id="7" dur="1000"/>
                                        <p:tgtEl>
                                          <p:spTgt spid="5126"/>
                                        </p:tgtEl>
                                      </p:cBhvr>
                                    </p:animEffect>
                                    <p:anim calcmode="lin" valueType="num">
                                      <p:cBhvr>
                                        <p:cTn id="8" dur="1000" fill="hold"/>
                                        <p:tgtEl>
                                          <p:spTgt spid="5126"/>
                                        </p:tgtEl>
                                        <p:attrNameLst>
                                          <p:attrName>ppt_x</p:attrName>
                                        </p:attrNameLst>
                                      </p:cBhvr>
                                      <p:tavLst>
                                        <p:tav tm="0">
                                          <p:val>
                                            <p:strVal val="#ppt_x"/>
                                          </p:val>
                                        </p:tav>
                                        <p:tav tm="100000">
                                          <p:val>
                                            <p:strVal val="#ppt_x"/>
                                          </p:val>
                                        </p:tav>
                                      </p:tavLst>
                                    </p:anim>
                                    <p:anim calcmode="lin" valueType="num">
                                      <p:cBhvr>
                                        <p:cTn id="9" dur="1000" fill="hold"/>
                                        <p:tgtEl>
                                          <p:spTgt spid="51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fade">
                                      <p:cBhvr>
                                        <p:cTn id="14" dur="1000"/>
                                        <p:tgtEl>
                                          <p:spTgt spid="5122"/>
                                        </p:tgtEl>
                                      </p:cBhvr>
                                    </p:animEffect>
                                    <p:anim calcmode="lin" valueType="num">
                                      <p:cBhvr>
                                        <p:cTn id="15" dur="1000" fill="hold"/>
                                        <p:tgtEl>
                                          <p:spTgt spid="5122"/>
                                        </p:tgtEl>
                                        <p:attrNameLst>
                                          <p:attrName>ppt_x</p:attrName>
                                        </p:attrNameLst>
                                      </p:cBhvr>
                                      <p:tavLst>
                                        <p:tav tm="0">
                                          <p:val>
                                            <p:strVal val="#ppt_x"/>
                                          </p:val>
                                        </p:tav>
                                        <p:tav tm="100000">
                                          <p:val>
                                            <p:strVal val="#ppt_x"/>
                                          </p:val>
                                        </p:tav>
                                      </p:tavLst>
                                    </p:anim>
                                    <p:anim calcmode="lin" valueType="num">
                                      <p:cBhvr>
                                        <p:cTn id="16"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124"/>
                                        </p:tgtEl>
                                        <p:attrNameLst>
                                          <p:attrName>style.visibility</p:attrName>
                                        </p:attrNameLst>
                                      </p:cBhvr>
                                      <p:to>
                                        <p:strVal val="visible"/>
                                      </p:to>
                                    </p:set>
                                    <p:animEffect transition="in" filter="fade">
                                      <p:cBhvr>
                                        <p:cTn id="21" dur="1000"/>
                                        <p:tgtEl>
                                          <p:spTgt spid="5124"/>
                                        </p:tgtEl>
                                      </p:cBhvr>
                                    </p:animEffect>
                                    <p:anim calcmode="lin" valueType="num">
                                      <p:cBhvr>
                                        <p:cTn id="22" dur="1000" fill="hold"/>
                                        <p:tgtEl>
                                          <p:spTgt spid="5124"/>
                                        </p:tgtEl>
                                        <p:attrNameLst>
                                          <p:attrName>ppt_x</p:attrName>
                                        </p:attrNameLst>
                                      </p:cBhvr>
                                      <p:tavLst>
                                        <p:tav tm="0">
                                          <p:val>
                                            <p:strVal val="#ppt_x"/>
                                          </p:val>
                                        </p:tav>
                                        <p:tav tm="100000">
                                          <p:val>
                                            <p:strVal val="#ppt_x"/>
                                          </p:val>
                                        </p:tav>
                                      </p:tavLst>
                                    </p:anim>
                                    <p:anim calcmode="lin" valueType="num">
                                      <p:cBhvr>
                                        <p:cTn id="23"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 xmlns:a16="http://schemas.microsoft.com/office/drawing/2014/main" id="{DE1013F5-86D1-4DE9-A578-4F519DED9090}"/>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37155" y="3429000"/>
            <a:ext cx="2890336" cy="262829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6148" name="Picture 4">
            <a:extLst>
              <a:ext uri="{FF2B5EF4-FFF2-40B4-BE49-F238E27FC236}">
                <a16:creationId xmlns="" xmlns:a16="http://schemas.microsoft.com/office/drawing/2014/main" id="{05B1398E-0E3E-4C9E-82CC-DD53741BE314}"/>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68951" y="2088269"/>
            <a:ext cx="2797526" cy="2299039"/>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6150" name="Picture 6">
            <a:extLst>
              <a:ext uri="{FF2B5EF4-FFF2-40B4-BE49-F238E27FC236}">
                <a16:creationId xmlns="" xmlns:a16="http://schemas.microsoft.com/office/drawing/2014/main" id="{1EBD8270-1E2A-45BB-AF58-57BC62AD7B76}"/>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249458" y="2482554"/>
            <a:ext cx="2797526" cy="2299039"/>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8" name="Прямоугольник 5">
            <a:extLst>
              <a:ext uri="{FF2B5EF4-FFF2-40B4-BE49-F238E27FC236}">
                <a16:creationId xmlns="" xmlns:a16="http://schemas.microsoft.com/office/drawing/2014/main" id="{BC83775F-3D26-474C-AFDE-2344879DEFBF}"/>
              </a:ext>
            </a:extLst>
          </p:cNvPr>
          <p:cNvSpPr/>
          <p:nvPr/>
        </p:nvSpPr>
        <p:spPr>
          <a:xfrm>
            <a:off x="233202" y="319308"/>
            <a:ext cx="8677595" cy="1569660"/>
          </a:xfrm>
          <a:prstGeom prst="rect">
            <a:avLst/>
          </a:prstGeom>
          <a:solidFill>
            <a:schemeClr val="accent1">
              <a:lumMod val="40000"/>
              <a:lumOff val="60000"/>
            </a:schemeClr>
          </a:solidFill>
          <a:ln>
            <a:solidFill>
              <a:srgbClr val="C00000"/>
            </a:solidFill>
          </a:ln>
        </p:spPr>
        <p:txBody>
          <a:bodyPr wrap="square">
            <a:spAutoFit/>
          </a:bodyPr>
          <a:lstStyle/>
          <a:p>
            <a:pPr algn="ctr" fontAlgn="base"/>
            <a:r>
              <a:rPr lang="uk-UA" sz="4800" b="1" dirty="0">
                <a:ln w="10160">
                  <a:solidFill>
                    <a:schemeClr val="accent5"/>
                  </a:solidFill>
                  <a:prstDash val="solid"/>
                </a:ln>
                <a:solidFill>
                  <a:srgbClr val="860000"/>
                </a:solidFill>
                <a:effectLst>
                  <a:outerShdw blurRad="38100" dist="22860" dir="5400000" algn="tl" rotWithShape="0">
                    <a:srgbClr val="000000">
                      <a:alpha val="30000"/>
                    </a:srgbClr>
                  </a:outerShdw>
                </a:effectLst>
                <a:latin typeface="+mj-lt"/>
              </a:rPr>
              <a:t>Проведено годину спілкування на тему «Я та </a:t>
            </a:r>
            <a:r>
              <a:rPr lang="uk-UA" sz="4800" b="1" dirty="0" err="1">
                <a:ln w="10160">
                  <a:solidFill>
                    <a:schemeClr val="accent5"/>
                  </a:solidFill>
                  <a:prstDash val="solid"/>
                </a:ln>
                <a:solidFill>
                  <a:srgbClr val="860000"/>
                </a:solidFill>
                <a:effectLst>
                  <a:outerShdw blurRad="38100" dist="22860" dir="5400000" algn="tl" rotWithShape="0">
                    <a:srgbClr val="000000">
                      <a:alpha val="30000"/>
                    </a:srgbClr>
                  </a:outerShdw>
                </a:effectLst>
                <a:latin typeface="+mj-lt"/>
              </a:rPr>
              <a:t>Булінг</a:t>
            </a:r>
            <a:r>
              <a:rPr lang="uk-UA" sz="4800" b="1" dirty="0">
                <a:ln w="10160">
                  <a:solidFill>
                    <a:schemeClr val="accent5"/>
                  </a:solidFill>
                  <a:prstDash val="solid"/>
                </a:ln>
                <a:solidFill>
                  <a:srgbClr val="860000"/>
                </a:solidFill>
                <a:effectLst>
                  <a:outerShdw blurRad="38100" dist="22860" dir="5400000" algn="tl" rotWithShape="0">
                    <a:srgbClr val="000000">
                      <a:alpha val="30000"/>
                    </a:srgbClr>
                  </a:outerShdw>
                </a:effectLst>
                <a:latin typeface="+mj-lt"/>
              </a:rPr>
              <a:t>»</a:t>
            </a:r>
          </a:p>
        </p:txBody>
      </p:sp>
      <p:sp>
        <p:nvSpPr>
          <p:cNvPr id="10" name="Прямоугольник 10">
            <a:extLst>
              <a:ext uri="{FF2B5EF4-FFF2-40B4-BE49-F238E27FC236}">
                <a16:creationId xmlns="" xmlns:a16="http://schemas.microsoft.com/office/drawing/2014/main" id="{7EC7DDF2-DFD2-400C-9A52-B71600B1267F}"/>
              </a:ext>
            </a:extLst>
          </p:cNvPr>
          <p:cNvSpPr/>
          <p:nvPr/>
        </p:nvSpPr>
        <p:spPr>
          <a:xfrm>
            <a:off x="4786314" y="5175879"/>
            <a:ext cx="3664555" cy="1200329"/>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2400" b="1"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latin typeface="Franklin Gothic Book"/>
              </a:rPr>
              <a:t>Практичний психолог</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rPr>
              <a:t>5-Б клас </a:t>
            </a:r>
          </a:p>
          <a:p>
            <a:pPr marL="0" marR="0" lvl="0" indent="0" algn="ctr" defTabSz="914400" rtl="0" eaLnBrk="1" fontAlgn="auto" latinLnBrk="0" hangingPunct="1">
              <a:lnSpc>
                <a:spcPct val="100000"/>
              </a:lnSpc>
              <a:spcBef>
                <a:spcPts val="0"/>
              </a:spcBef>
              <a:spcAft>
                <a:spcPts val="0"/>
              </a:spcAft>
              <a:buClrTx/>
              <a:buSzTx/>
              <a:buFontTx/>
              <a:buNone/>
              <a:tabLst/>
              <a:defRPr/>
            </a:pPr>
            <a:r>
              <a:rPr lang="uk-UA" sz="2400" b="1" dirty="0" err="1">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latin typeface="Franklin Gothic Book"/>
              </a:rPr>
              <a:t>Гріджак</a:t>
            </a:r>
            <a:r>
              <a:rPr lang="uk-UA" sz="2400" b="1"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latin typeface="Franklin Gothic Book"/>
              </a:rPr>
              <a:t> М.М.</a:t>
            </a:r>
            <a:endParaRPr kumimoji="0" lang="uk-UA" sz="2400" b="1" i="0" u="none" strike="noStrike" kern="1200" cap="none" spc="0" normalizeH="0" baseline="0" noProof="0"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endParaRPr>
          </a:p>
        </p:txBody>
      </p:sp>
    </p:spTree>
    <p:extLst>
      <p:ext uri="{BB962C8B-B14F-4D97-AF65-F5344CB8AC3E}">
        <p14:creationId xmlns="" xmlns:p14="http://schemas.microsoft.com/office/powerpoint/2010/main" val="1416358649"/>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50"/>
                                        </p:tgtEl>
                                        <p:attrNameLst>
                                          <p:attrName>style.visibility</p:attrName>
                                        </p:attrNameLst>
                                      </p:cBhvr>
                                      <p:to>
                                        <p:strVal val="visible"/>
                                      </p:to>
                                    </p:set>
                                    <p:animEffect transition="in" filter="fade">
                                      <p:cBhvr>
                                        <p:cTn id="14" dur="1000"/>
                                        <p:tgtEl>
                                          <p:spTgt spid="6150"/>
                                        </p:tgtEl>
                                      </p:cBhvr>
                                    </p:animEffect>
                                    <p:anim calcmode="lin" valueType="num">
                                      <p:cBhvr>
                                        <p:cTn id="15" dur="1000" fill="hold"/>
                                        <p:tgtEl>
                                          <p:spTgt spid="6150"/>
                                        </p:tgtEl>
                                        <p:attrNameLst>
                                          <p:attrName>ppt_x</p:attrName>
                                        </p:attrNameLst>
                                      </p:cBhvr>
                                      <p:tavLst>
                                        <p:tav tm="0">
                                          <p:val>
                                            <p:strVal val="#ppt_x"/>
                                          </p:val>
                                        </p:tav>
                                        <p:tav tm="100000">
                                          <p:val>
                                            <p:strVal val="#ppt_x"/>
                                          </p:val>
                                        </p:tav>
                                      </p:tavLst>
                                    </p:anim>
                                    <p:anim calcmode="lin" valueType="num">
                                      <p:cBhvr>
                                        <p:cTn id="16" dur="1000" fill="hold"/>
                                        <p:tgtEl>
                                          <p:spTgt spid="615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48"/>
                                        </p:tgtEl>
                                        <p:attrNameLst>
                                          <p:attrName>style.visibility</p:attrName>
                                        </p:attrNameLst>
                                      </p:cBhvr>
                                      <p:to>
                                        <p:strVal val="visible"/>
                                      </p:to>
                                    </p:set>
                                    <p:animEffect transition="in" filter="fade">
                                      <p:cBhvr>
                                        <p:cTn id="21" dur="1000"/>
                                        <p:tgtEl>
                                          <p:spTgt spid="6148"/>
                                        </p:tgtEl>
                                      </p:cBhvr>
                                    </p:animEffect>
                                    <p:anim calcmode="lin" valueType="num">
                                      <p:cBhvr>
                                        <p:cTn id="22" dur="1000" fill="hold"/>
                                        <p:tgtEl>
                                          <p:spTgt spid="6148"/>
                                        </p:tgtEl>
                                        <p:attrNameLst>
                                          <p:attrName>ppt_x</p:attrName>
                                        </p:attrNameLst>
                                      </p:cBhvr>
                                      <p:tavLst>
                                        <p:tav tm="0">
                                          <p:val>
                                            <p:strVal val="#ppt_x"/>
                                          </p:val>
                                        </p:tav>
                                        <p:tav tm="100000">
                                          <p:val>
                                            <p:strVal val="#ppt_x"/>
                                          </p:val>
                                        </p:tav>
                                      </p:tavLst>
                                    </p:anim>
                                    <p:anim calcmode="lin" valueType="num">
                                      <p:cBhvr>
                                        <p:cTn id="23"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 xmlns:a16="http://schemas.microsoft.com/office/drawing/2014/main" id="{B951BA3C-4EEF-42DF-978A-240B86C7C8A2}"/>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5379" y="2620858"/>
            <a:ext cx="1977684" cy="263691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5" name="AutoShape 4">
            <a:extLst>
              <a:ext uri="{FF2B5EF4-FFF2-40B4-BE49-F238E27FC236}">
                <a16:creationId xmlns="" xmlns:a16="http://schemas.microsoft.com/office/drawing/2014/main" id="{A7F67454-200F-47ED-9DD5-EDA0BE586B76}"/>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7174" name="Picture 6">
            <a:extLst>
              <a:ext uri="{FF2B5EF4-FFF2-40B4-BE49-F238E27FC236}">
                <a16:creationId xmlns="" xmlns:a16="http://schemas.microsoft.com/office/drawing/2014/main" id="{6B178384-D561-458B-8892-7FF2783655A6}"/>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55760" y="2625134"/>
            <a:ext cx="2096616" cy="263691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7176" name="Picture 8">
            <a:extLst>
              <a:ext uri="{FF2B5EF4-FFF2-40B4-BE49-F238E27FC236}">
                <a16:creationId xmlns="" xmlns:a16="http://schemas.microsoft.com/office/drawing/2014/main" id="{B0BC83B1-D04D-450C-AC05-DCA53C43AD9B}"/>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588536" y="3677265"/>
            <a:ext cx="2460085" cy="2170571"/>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7178" name="Picture 10">
            <a:extLst>
              <a:ext uri="{FF2B5EF4-FFF2-40B4-BE49-F238E27FC236}">
                <a16:creationId xmlns="" xmlns:a16="http://schemas.microsoft.com/office/drawing/2014/main" id="{55D8461B-55F0-47D9-8EA1-AB58B675DAC1}"/>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091143" y="4878134"/>
            <a:ext cx="2310377" cy="181942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10" name="Прямоугольник 5">
            <a:extLst>
              <a:ext uri="{FF2B5EF4-FFF2-40B4-BE49-F238E27FC236}">
                <a16:creationId xmlns="" xmlns:a16="http://schemas.microsoft.com/office/drawing/2014/main" id="{46FD122C-B3A1-43A0-93A3-BAB1F10668A6}"/>
              </a:ext>
            </a:extLst>
          </p:cNvPr>
          <p:cNvSpPr/>
          <p:nvPr/>
        </p:nvSpPr>
        <p:spPr>
          <a:xfrm>
            <a:off x="233202" y="188609"/>
            <a:ext cx="8677595" cy="2308324"/>
          </a:xfrm>
          <a:prstGeom prst="rect">
            <a:avLst/>
          </a:prstGeom>
          <a:solidFill>
            <a:schemeClr val="accent1">
              <a:lumMod val="40000"/>
              <a:lumOff val="60000"/>
            </a:schemeClr>
          </a:solidFill>
          <a:ln>
            <a:solidFill>
              <a:srgbClr val="C00000"/>
            </a:solidFill>
          </a:ln>
        </p:spPr>
        <p:txBody>
          <a:bodyPr wrap="square">
            <a:spAutoFit/>
          </a:bodyPr>
          <a:lstStyle/>
          <a:p>
            <a:pPr algn="ctr" fontAlgn="base"/>
            <a:r>
              <a:rPr lang="uk-UA" sz="4800" b="1" dirty="0">
                <a:ln w="10160">
                  <a:solidFill>
                    <a:schemeClr val="accent5"/>
                  </a:solidFill>
                  <a:prstDash val="solid"/>
                </a:ln>
                <a:solidFill>
                  <a:srgbClr val="860000"/>
                </a:solidFill>
                <a:effectLst>
                  <a:outerShdw blurRad="38100" dist="22860" dir="5400000" algn="tl" rotWithShape="0">
                    <a:srgbClr val="000000">
                      <a:alpha val="30000"/>
                    </a:srgbClr>
                  </a:outerShdw>
                </a:effectLst>
                <a:latin typeface="+mj-lt"/>
              </a:rPr>
              <a:t>Друга річниця повномасштабного вторгнення Росії на територію України</a:t>
            </a:r>
          </a:p>
        </p:txBody>
      </p:sp>
      <p:sp>
        <p:nvSpPr>
          <p:cNvPr id="12" name="Прямоугольник 10">
            <a:extLst>
              <a:ext uri="{FF2B5EF4-FFF2-40B4-BE49-F238E27FC236}">
                <a16:creationId xmlns="" xmlns:a16="http://schemas.microsoft.com/office/drawing/2014/main" id="{711CACCC-2E12-4636-ABAB-F3CCA0F8E1F6}"/>
              </a:ext>
            </a:extLst>
          </p:cNvPr>
          <p:cNvSpPr/>
          <p:nvPr/>
        </p:nvSpPr>
        <p:spPr>
          <a:xfrm>
            <a:off x="5220072" y="5897943"/>
            <a:ext cx="3230797" cy="830997"/>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rPr>
              <a:t>Адміністрація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rPr>
              <a:t>закладу</a:t>
            </a:r>
          </a:p>
        </p:txBody>
      </p:sp>
    </p:spTree>
    <p:extLst>
      <p:ext uri="{BB962C8B-B14F-4D97-AF65-F5344CB8AC3E}">
        <p14:creationId xmlns="" xmlns:p14="http://schemas.microsoft.com/office/powerpoint/2010/main" val="1346753403"/>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78"/>
                                        </p:tgtEl>
                                        <p:attrNameLst>
                                          <p:attrName>style.visibility</p:attrName>
                                        </p:attrNameLst>
                                      </p:cBhvr>
                                      <p:to>
                                        <p:strVal val="visible"/>
                                      </p:to>
                                    </p:set>
                                    <p:anim calcmode="lin" valueType="num">
                                      <p:cBhvr additive="base">
                                        <p:cTn id="13" dur="500" fill="hold"/>
                                        <p:tgtEl>
                                          <p:spTgt spid="7178"/>
                                        </p:tgtEl>
                                        <p:attrNameLst>
                                          <p:attrName>ppt_x</p:attrName>
                                        </p:attrNameLst>
                                      </p:cBhvr>
                                      <p:tavLst>
                                        <p:tav tm="0">
                                          <p:val>
                                            <p:strVal val="#ppt_x"/>
                                          </p:val>
                                        </p:tav>
                                        <p:tav tm="100000">
                                          <p:val>
                                            <p:strVal val="#ppt_x"/>
                                          </p:val>
                                        </p:tav>
                                      </p:tavLst>
                                    </p:anim>
                                    <p:anim calcmode="lin" valueType="num">
                                      <p:cBhvr additive="base">
                                        <p:cTn id="14" dur="500" fill="hold"/>
                                        <p:tgtEl>
                                          <p:spTgt spid="717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174"/>
                                        </p:tgtEl>
                                        <p:attrNameLst>
                                          <p:attrName>style.visibility</p:attrName>
                                        </p:attrNameLst>
                                      </p:cBhvr>
                                      <p:to>
                                        <p:strVal val="visible"/>
                                      </p:to>
                                    </p:set>
                                    <p:anim calcmode="lin" valueType="num">
                                      <p:cBhvr additive="base">
                                        <p:cTn id="19" dur="500" fill="hold"/>
                                        <p:tgtEl>
                                          <p:spTgt spid="7174"/>
                                        </p:tgtEl>
                                        <p:attrNameLst>
                                          <p:attrName>ppt_x</p:attrName>
                                        </p:attrNameLst>
                                      </p:cBhvr>
                                      <p:tavLst>
                                        <p:tav tm="0">
                                          <p:val>
                                            <p:strVal val="#ppt_x"/>
                                          </p:val>
                                        </p:tav>
                                        <p:tav tm="100000">
                                          <p:val>
                                            <p:strVal val="#ppt_x"/>
                                          </p:val>
                                        </p:tav>
                                      </p:tavLst>
                                    </p:anim>
                                    <p:anim calcmode="lin" valueType="num">
                                      <p:cBhvr additive="base">
                                        <p:cTn id="20" dur="5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176"/>
                                        </p:tgtEl>
                                        <p:attrNameLst>
                                          <p:attrName>style.visibility</p:attrName>
                                        </p:attrNameLst>
                                      </p:cBhvr>
                                      <p:to>
                                        <p:strVal val="visible"/>
                                      </p:to>
                                    </p:set>
                                    <p:anim calcmode="lin" valueType="num">
                                      <p:cBhvr additive="base">
                                        <p:cTn id="25" dur="500" fill="hold"/>
                                        <p:tgtEl>
                                          <p:spTgt spid="7176"/>
                                        </p:tgtEl>
                                        <p:attrNameLst>
                                          <p:attrName>ppt_x</p:attrName>
                                        </p:attrNameLst>
                                      </p:cBhvr>
                                      <p:tavLst>
                                        <p:tav tm="0">
                                          <p:val>
                                            <p:strVal val="#ppt_x"/>
                                          </p:val>
                                        </p:tav>
                                        <p:tav tm="100000">
                                          <p:val>
                                            <p:strVal val="#ppt_x"/>
                                          </p:val>
                                        </p:tav>
                                      </p:tavLst>
                                    </p:anim>
                                    <p:anim calcmode="lin" valueType="num">
                                      <p:cBhvr additive="base">
                                        <p:cTn id="26" dur="500" fill="hold"/>
                                        <p:tgtEl>
                                          <p:spTgt spid="71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E85D99B-F4B3-407F-A5F9-06BB98C977EF}"/>
              </a:ext>
            </a:extLst>
          </p:cNvPr>
          <p:cNvSpPr>
            <a:spLocks noGrp="1"/>
          </p:cNvSpPr>
          <p:nvPr>
            <p:ph type="title"/>
          </p:nvPr>
        </p:nvSpPr>
        <p:spPr>
          <a:xfrm>
            <a:off x="0" y="4907998"/>
            <a:ext cx="9144000" cy="1921425"/>
          </a:xfrm>
          <a:solidFill>
            <a:schemeClr val="accent1">
              <a:lumMod val="40000"/>
              <a:lumOff val="60000"/>
            </a:schemeClr>
          </a:solidFill>
          <a:ln>
            <a:solidFill>
              <a:srgbClr val="C00000"/>
            </a:solidFill>
          </a:ln>
        </p:spPr>
        <p:txBody>
          <a:bodyPr>
            <a:noAutofit/>
          </a:bodyPr>
          <a:lstStyle/>
          <a:p>
            <a:pPr algn="r"/>
            <a:r>
              <a:rPr lang="uk-UA" sz="4800" b="0" i="0" dirty="0">
                <a:solidFill>
                  <a:srgbClr val="860000"/>
                </a:solidFill>
                <a:effectLst/>
              </a:rPr>
              <a:t>    </a:t>
            </a:r>
            <a:r>
              <a:rPr lang="uk-UA" sz="2000" b="0" i="0" u="sng" dirty="0">
                <a:solidFill>
                  <a:srgbClr val="860000"/>
                </a:solidFill>
                <a:effectLst/>
              </a:rPr>
              <a:t>переможці</a:t>
            </a:r>
            <a:r>
              <a:rPr lang="uk-UA" sz="2000" b="0" i="0" dirty="0">
                <a:solidFill>
                  <a:srgbClr val="860000"/>
                </a:solidFill>
                <a:effectLst/>
              </a:rPr>
              <a:t>:  </a:t>
            </a:r>
            <a:r>
              <a:rPr lang="uk-UA" sz="2000" b="0" i="0" dirty="0" err="1">
                <a:solidFill>
                  <a:srgbClr val="860000"/>
                </a:solidFill>
                <a:effectLst/>
              </a:rPr>
              <a:t>даниш</a:t>
            </a:r>
            <a:r>
              <a:rPr lang="uk-UA" sz="2000" b="0" i="0" dirty="0">
                <a:solidFill>
                  <a:srgbClr val="860000"/>
                </a:solidFill>
                <a:effectLst/>
              </a:rPr>
              <a:t>  Юрій, учень  6-А класу за ІІ місце </a:t>
            </a:r>
            <a:br>
              <a:rPr lang="uk-UA" sz="2000" b="0" i="0" dirty="0">
                <a:solidFill>
                  <a:srgbClr val="860000"/>
                </a:solidFill>
                <a:effectLst/>
              </a:rPr>
            </a:br>
            <a:r>
              <a:rPr lang="uk-UA" sz="2000" b="0" i="0" dirty="0">
                <a:solidFill>
                  <a:srgbClr val="860000"/>
                </a:solidFill>
                <a:effectLst/>
              </a:rPr>
              <a:t>                                            </a:t>
            </a:r>
            <a:r>
              <a:rPr lang="uk-UA" sz="2000" b="0" i="0" dirty="0" err="1">
                <a:solidFill>
                  <a:srgbClr val="860000"/>
                </a:solidFill>
                <a:effectLst/>
              </a:rPr>
              <a:t>Вечеринюк</a:t>
            </a:r>
            <a:r>
              <a:rPr lang="uk-UA" sz="2000" b="0" i="0" dirty="0">
                <a:solidFill>
                  <a:srgbClr val="860000"/>
                </a:solidFill>
                <a:effectLst/>
              </a:rPr>
              <a:t> Софія,  ученицю 11 - Б класу за ІІІ місце </a:t>
            </a:r>
            <a:br>
              <a:rPr lang="uk-UA" sz="2000" b="0" i="0" dirty="0">
                <a:solidFill>
                  <a:srgbClr val="860000"/>
                </a:solidFill>
                <a:effectLst/>
              </a:rPr>
            </a:br>
            <a:r>
              <a:rPr lang="uk-UA" sz="2000" b="0" i="0" dirty="0">
                <a:solidFill>
                  <a:srgbClr val="860000"/>
                </a:solidFill>
                <a:effectLst/>
              </a:rPr>
              <a:t> </a:t>
            </a:r>
            <a:r>
              <a:rPr lang="uk-UA" sz="2000" b="0" i="0" u="sng" dirty="0">
                <a:solidFill>
                  <a:srgbClr val="860000"/>
                </a:solidFill>
                <a:effectLst/>
              </a:rPr>
              <a:t>вчителі</a:t>
            </a:r>
            <a:r>
              <a:rPr lang="uk-UA" sz="2000" b="0" i="0" dirty="0">
                <a:solidFill>
                  <a:srgbClr val="860000"/>
                </a:solidFill>
                <a:effectLst/>
              </a:rPr>
              <a:t> образотворчого мистецтва </a:t>
            </a:r>
            <a:r>
              <a:rPr lang="uk-UA" sz="2000" b="0" i="0" dirty="0" err="1">
                <a:solidFill>
                  <a:srgbClr val="860000"/>
                </a:solidFill>
                <a:effectLst/>
              </a:rPr>
              <a:t>Даниш</a:t>
            </a:r>
            <a:r>
              <a:rPr lang="uk-UA" sz="2000" b="0" i="0" dirty="0">
                <a:solidFill>
                  <a:srgbClr val="860000"/>
                </a:solidFill>
                <a:effectLst/>
              </a:rPr>
              <a:t> Віру </a:t>
            </a:r>
            <a:r>
              <a:rPr lang="uk-UA" sz="2000" b="0" i="0" dirty="0" err="1">
                <a:solidFill>
                  <a:srgbClr val="860000"/>
                </a:solidFill>
                <a:effectLst/>
              </a:rPr>
              <a:t>Юрівну</a:t>
            </a:r>
            <a:r>
              <a:rPr lang="uk-UA" sz="2000" b="0" i="0" dirty="0">
                <a:solidFill>
                  <a:srgbClr val="860000"/>
                </a:solidFill>
                <a:effectLst/>
              </a:rPr>
              <a:t> та вчителя трудового навчання </a:t>
            </a:r>
            <a:r>
              <a:rPr lang="uk-UA" sz="2000" b="0" i="0" dirty="0" err="1">
                <a:solidFill>
                  <a:srgbClr val="860000"/>
                </a:solidFill>
                <a:effectLst/>
              </a:rPr>
              <a:t>Вечеринюк</a:t>
            </a:r>
            <a:r>
              <a:rPr lang="uk-UA" sz="2000" b="0" i="0" dirty="0">
                <a:solidFill>
                  <a:srgbClr val="860000"/>
                </a:solidFill>
                <a:effectLst/>
              </a:rPr>
              <a:t> Марину Василівну </a:t>
            </a:r>
            <a:endParaRPr lang="uk-UA" sz="2000" dirty="0">
              <a:solidFill>
                <a:srgbClr val="860000"/>
              </a:solidFill>
            </a:endParaRPr>
          </a:p>
        </p:txBody>
      </p:sp>
      <p:pic>
        <p:nvPicPr>
          <p:cNvPr id="5" name="Рисунок 4">
            <a:extLst>
              <a:ext uri="{FF2B5EF4-FFF2-40B4-BE49-F238E27FC236}">
                <a16:creationId xmlns="" xmlns:a16="http://schemas.microsoft.com/office/drawing/2014/main" id="{C78C3581-9DB5-49A6-9649-77D9F27F3CD5}"/>
              </a:ext>
            </a:extLst>
          </p:cNvPr>
          <p:cNvPicPr>
            <a:picLocks noChangeAspect="1"/>
          </p:cNvPicPr>
          <p:nvPr/>
        </p:nvPicPr>
        <p:blipFill>
          <a:blip r:embed="rId2"/>
          <a:stretch>
            <a:fillRect/>
          </a:stretch>
        </p:blipFill>
        <p:spPr>
          <a:xfrm>
            <a:off x="2085749" y="1750781"/>
            <a:ext cx="4646492" cy="3136382"/>
          </a:xfrm>
          <a:prstGeom prst="rect">
            <a:avLst/>
          </a:prstGeom>
        </p:spPr>
      </p:pic>
      <p:sp>
        <p:nvSpPr>
          <p:cNvPr id="4" name="Прямоугольник 5">
            <a:extLst>
              <a:ext uri="{FF2B5EF4-FFF2-40B4-BE49-F238E27FC236}">
                <a16:creationId xmlns="" xmlns:a16="http://schemas.microsoft.com/office/drawing/2014/main" id="{498D3812-94F9-49C3-A230-5B12225A9E1D}"/>
              </a:ext>
            </a:extLst>
          </p:cNvPr>
          <p:cNvSpPr/>
          <p:nvPr/>
        </p:nvSpPr>
        <p:spPr>
          <a:xfrm>
            <a:off x="233202" y="116632"/>
            <a:ext cx="8677595" cy="1569660"/>
          </a:xfrm>
          <a:prstGeom prst="rect">
            <a:avLst/>
          </a:prstGeom>
          <a:solidFill>
            <a:schemeClr val="accent1">
              <a:lumMod val="40000"/>
              <a:lumOff val="60000"/>
            </a:schemeClr>
          </a:solidFill>
          <a:ln>
            <a:solidFill>
              <a:srgbClr val="C00000"/>
            </a:solidFill>
          </a:ln>
        </p:spPr>
        <p:txBody>
          <a:bodyPr wrap="square">
            <a:spAutoFit/>
          </a:bodyPr>
          <a:lstStyle/>
          <a:p>
            <a:pPr algn="ctr" fontAlgn="base"/>
            <a:r>
              <a:rPr lang="uk-UA" sz="4800" b="1" dirty="0">
                <a:solidFill>
                  <a:srgbClr val="860000"/>
                </a:solidFill>
                <a:effectLst>
                  <a:outerShdw blurRad="38100" dist="38100" dir="2700000" algn="tl">
                    <a:srgbClr val="000000">
                      <a:alpha val="43137"/>
                    </a:srgbClr>
                  </a:outerShdw>
                </a:effectLst>
              </a:rPr>
              <a:t>Конкурс </a:t>
            </a:r>
            <a:r>
              <a:rPr lang="uk-UA" sz="4800" b="1" i="0" dirty="0">
                <a:solidFill>
                  <a:srgbClr val="860000"/>
                </a:solidFill>
                <a:effectLst>
                  <a:outerShdw blurRad="38100" dist="38100" dir="2700000" algn="tl">
                    <a:srgbClr val="000000">
                      <a:alpha val="43137"/>
                    </a:srgbClr>
                  </a:outerShdw>
                </a:effectLst>
              </a:rPr>
              <a:t>писанкарства на тему: "З вірою в Перемогу"</a:t>
            </a:r>
            <a:endParaRPr lang="uk-UA" sz="4800" b="1" dirty="0">
              <a:ln w="10160">
                <a:solidFill>
                  <a:schemeClr val="accent5"/>
                </a:solidFill>
                <a:prstDash val="solid"/>
              </a:ln>
              <a:solidFill>
                <a:srgbClr val="860000"/>
              </a:solidFill>
              <a:effectLst>
                <a:outerShdw blurRad="38100" dist="38100" dir="2700000" algn="tl">
                  <a:srgbClr val="000000">
                    <a:alpha val="43137"/>
                  </a:srgbClr>
                </a:outerShdw>
              </a:effectLst>
              <a:latin typeface="+mj-lt"/>
            </a:endParaRPr>
          </a:p>
        </p:txBody>
      </p:sp>
    </p:spTree>
    <p:extLst>
      <p:ext uri="{BB962C8B-B14F-4D97-AF65-F5344CB8AC3E}">
        <p14:creationId xmlns="" xmlns:p14="http://schemas.microsoft.com/office/powerpoint/2010/main" val="1660402388"/>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вмісту 3">
            <a:extLst>
              <a:ext uri="{FF2B5EF4-FFF2-40B4-BE49-F238E27FC236}">
                <a16:creationId xmlns="" xmlns:a16="http://schemas.microsoft.com/office/drawing/2014/main" id="{D1C31491-229C-46DF-BCCD-67BD599C8AA2}"/>
              </a:ext>
            </a:extLst>
          </p:cNvPr>
          <p:cNvPicPr>
            <a:picLocks noGrp="1" noChangeAspect="1"/>
          </p:cNvPicPr>
          <p:nvPr>
            <p:ph idx="1"/>
          </p:nvPr>
        </p:nvPicPr>
        <p:blipFill rotWithShape="1">
          <a:blip r:embed="rId2"/>
          <a:srcRect t="454"/>
          <a:stretch/>
        </p:blipFill>
        <p:spPr>
          <a:xfrm>
            <a:off x="1331639" y="2020381"/>
            <a:ext cx="6480720" cy="4838471"/>
          </a:xfrm>
          <a:prstGeom prst="rect">
            <a:avLst/>
          </a:prstGeom>
        </p:spPr>
      </p:pic>
      <p:sp>
        <p:nvSpPr>
          <p:cNvPr id="5" name="Прямоугольник 5">
            <a:extLst>
              <a:ext uri="{FF2B5EF4-FFF2-40B4-BE49-F238E27FC236}">
                <a16:creationId xmlns="" xmlns:a16="http://schemas.microsoft.com/office/drawing/2014/main" id="{974B1CB4-E8C8-4586-890F-AF471AA60222}"/>
              </a:ext>
            </a:extLst>
          </p:cNvPr>
          <p:cNvSpPr/>
          <p:nvPr/>
        </p:nvSpPr>
        <p:spPr>
          <a:xfrm>
            <a:off x="233202" y="116632"/>
            <a:ext cx="8677595" cy="2308324"/>
          </a:xfrm>
          <a:prstGeom prst="rect">
            <a:avLst/>
          </a:prstGeom>
          <a:solidFill>
            <a:schemeClr val="accent1">
              <a:lumMod val="40000"/>
              <a:lumOff val="60000"/>
            </a:schemeClr>
          </a:solidFill>
          <a:ln>
            <a:solidFill>
              <a:srgbClr val="C00000"/>
            </a:solidFill>
          </a:ln>
        </p:spPr>
        <p:txBody>
          <a:bodyPr wrap="square">
            <a:spAutoFit/>
          </a:bodyPr>
          <a:lstStyle/>
          <a:p>
            <a:pPr algn="ctr" fontAlgn="base"/>
            <a:r>
              <a:rPr lang="uk-UA" sz="4800" b="1" dirty="0">
                <a:solidFill>
                  <a:srgbClr val="860000"/>
                </a:solidFill>
                <a:effectLst>
                  <a:outerShdw blurRad="38100" dist="38100" dir="2700000" algn="tl">
                    <a:srgbClr val="000000">
                      <a:alpha val="43137"/>
                    </a:srgbClr>
                  </a:outerShdw>
                </a:effectLst>
              </a:rPr>
              <a:t>Міжнародний день лісів </a:t>
            </a:r>
          </a:p>
          <a:p>
            <a:pPr algn="ctr" fontAlgn="base"/>
            <a:r>
              <a:rPr lang="uk-UA" sz="4800" b="1" dirty="0">
                <a:ln w="10160">
                  <a:solidFill>
                    <a:schemeClr val="accent5"/>
                  </a:solidFill>
                  <a:prstDash val="solid"/>
                </a:ln>
                <a:solidFill>
                  <a:srgbClr val="860000"/>
                </a:solidFill>
                <a:effectLst>
                  <a:outerShdw blurRad="38100" dist="38100" dir="2700000" algn="tl">
                    <a:srgbClr val="000000">
                      <a:alpha val="43137"/>
                    </a:srgbClr>
                  </a:outerShdw>
                </a:effectLst>
                <a:latin typeface="+mj-lt"/>
              </a:rPr>
              <a:t>Екологічна вистава «Рукавичка навпаки»</a:t>
            </a:r>
          </a:p>
        </p:txBody>
      </p:sp>
    </p:spTree>
    <p:extLst>
      <p:ext uri="{BB962C8B-B14F-4D97-AF65-F5344CB8AC3E}">
        <p14:creationId xmlns="" xmlns:p14="http://schemas.microsoft.com/office/powerpoint/2010/main" val="3202430832"/>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вмісту 3">
            <a:extLst>
              <a:ext uri="{FF2B5EF4-FFF2-40B4-BE49-F238E27FC236}">
                <a16:creationId xmlns="" xmlns:a16="http://schemas.microsoft.com/office/drawing/2014/main" id="{34ADF66F-22E5-4E96-B256-0521DBFBD917}"/>
              </a:ext>
            </a:extLst>
          </p:cNvPr>
          <p:cNvPicPr>
            <a:picLocks noGrp="1" noChangeAspect="1"/>
          </p:cNvPicPr>
          <p:nvPr>
            <p:ph idx="1"/>
          </p:nvPr>
        </p:nvPicPr>
        <p:blipFill rotWithShape="1">
          <a:blip r:embed="rId2"/>
          <a:srcRect t="26239" r="-451"/>
          <a:stretch/>
        </p:blipFill>
        <p:spPr>
          <a:xfrm>
            <a:off x="233202" y="3550364"/>
            <a:ext cx="5794191" cy="3191003"/>
          </a:xfrm>
          <a:prstGeom prst="rect">
            <a:avLst/>
          </a:prstGeom>
        </p:spPr>
      </p:pic>
      <p:sp>
        <p:nvSpPr>
          <p:cNvPr id="5" name="Прямоугольник 5">
            <a:extLst>
              <a:ext uri="{FF2B5EF4-FFF2-40B4-BE49-F238E27FC236}">
                <a16:creationId xmlns="" xmlns:a16="http://schemas.microsoft.com/office/drawing/2014/main" id="{449DB350-BE28-492C-84A6-D315E0CA9804}"/>
              </a:ext>
            </a:extLst>
          </p:cNvPr>
          <p:cNvSpPr/>
          <p:nvPr/>
        </p:nvSpPr>
        <p:spPr>
          <a:xfrm>
            <a:off x="233202" y="260648"/>
            <a:ext cx="8677595" cy="2800767"/>
          </a:xfrm>
          <a:prstGeom prst="rect">
            <a:avLst/>
          </a:prstGeom>
          <a:solidFill>
            <a:schemeClr val="accent1">
              <a:lumMod val="40000"/>
              <a:lumOff val="60000"/>
            </a:schemeClr>
          </a:solidFill>
          <a:ln>
            <a:solidFill>
              <a:srgbClr val="C00000"/>
            </a:solidFill>
          </a:ln>
        </p:spPr>
        <p:txBody>
          <a:bodyPr wrap="square">
            <a:spAutoFit/>
          </a:bodyPr>
          <a:lstStyle/>
          <a:p>
            <a:pPr algn="ctr" fontAlgn="base"/>
            <a:r>
              <a:rPr lang="uk-UA" sz="4400" b="1" dirty="0">
                <a:solidFill>
                  <a:srgbClr val="860000"/>
                </a:solidFill>
                <a:effectLst>
                  <a:outerShdw blurRad="38100" dist="38100" dir="2700000" algn="tl">
                    <a:srgbClr val="000000">
                      <a:alpha val="43137"/>
                    </a:srgbClr>
                  </a:outerShdw>
                </a:effectLst>
              </a:rPr>
              <a:t>Позакласний (інтегрований) захід у  формі </a:t>
            </a:r>
            <a:r>
              <a:rPr lang="uk-UA" sz="4400" b="1" dirty="0" err="1">
                <a:solidFill>
                  <a:srgbClr val="860000"/>
                </a:solidFill>
                <a:effectLst>
                  <a:outerShdw blurRad="38100" dist="38100" dir="2700000" algn="tl">
                    <a:srgbClr val="000000">
                      <a:alpha val="43137"/>
                    </a:srgbClr>
                  </a:outerShdw>
                </a:effectLst>
              </a:rPr>
              <a:t>інтелектуально</a:t>
            </a:r>
            <a:r>
              <a:rPr lang="uk-UA" sz="4400" b="1" dirty="0">
                <a:solidFill>
                  <a:srgbClr val="860000"/>
                </a:solidFill>
                <a:effectLst>
                  <a:outerShdw blurRad="38100" dist="38100" dir="2700000" algn="tl">
                    <a:srgbClr val="000000">
                      <a:alpha val="43137"/>
                    </a:srgbClr>
                  </a:outerShdw>
                </a:effectLst>
              </a:rPr>
              <a:t>-пізнавальної гри «ХОЧУ ЗНАТИ ХІМІЮ»</a:t>
            </a:r>
            <a:endParaRPr lang="uk-UA" sz="4400" b="1" dirty="0">
              <a:ln w="10160">
                <a:solidFill>
                  <a:schemeClr val="accent5"/>
                </a:solidFill>
                <a:prstDash val="solid"/>
              </a:ln>
              <a:solidFill>
                <a:srgbClr val="860000"/>
              </a:solidFill>
              <a:effectLst>
                <a:outerShdw blurRad="38100" dist="38100" dir="2700000" algn="tl">
                  <a:srgbClr val="000000">
                    <a:alpha val="43137"/>
                  </a:srgbClr>
                </a:outerShdw>
              </a:effectLst>
              <a:latin typeface="+mj-lt"/>
            </a:endParaRPr>
          </a:p>
        </p:txBody>
      </p:sp>
      <p:sp>
        <p:nvSpPr>
          <p:cNvPr id="9" name="Прямоугольник 10">
            <a:extLst>
              <a:ext uri="{FF2B5EF4-FFF2-40B4-BE49-F238E27FC236}">
                <a16:creationId xmlns="" xmlns:a16="http://schemas.microsoft.com/office/drawing/2014/main" id="{CCC5EF77-6F90-4F5F-8069-BC7F888DDABB}"/>
              </a:ext>
            </a:extLst>
          </p:cNvPr>
          <p:cNvSpPr/>
          <p:nvPr/>
        </p:nvSpPr>
        <p:spPr>
          <a:xfrm>
            <a:off x="6027393" y="4730366"/>
            <a:ext cx="3116607" cy="830997"/>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rPr>
              <a:t>Вчитель хімії </a:t>
            </a:r>
          </a:p>
          <a:p>
            <a:pPr marL="0" marR="0" lvl="0" indent="0" algn="ctr" defTabSz="914400" rtl="0" eaLnBrk="1" fontAlgn="auto" latinLnBrk="0" hangingPunct="1">
              <a:lnSpc>
                <a:spcPct val="100000"/>
              </a:lnSpc>
              <a:spcBef>
                <a:spcPts val="0"/>
              </a:spcBef>
              <a:spcAft>
                <a:spcPts val="0"/>
              </a:spcAft>
              <a:buClrTx/>
              <a:buSzTx/>
              <a:buFontTx/>
              <a:buNone/>
              <a:tabLst/>
              <a:defRPr/>
            </a:pPr>
            <a:r>
              <a:rPr lang="uk-UA" sz="2400" b="1" dirty="0" err="1">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latin typeface="Franklin Gothic Book"/>
              </a:rPr>
              <a:t>Підмалівська</a:t>
            </a:r>
            <a:r>
              <a:rPr lang="uk-UA" sz="2400" b="1"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latin typeface="Franklin Gothic Book"/>
              </a:rPr>
              <a:t> І.М.</a:t>
            </a:r>
            <a:endParaRPr kumimoji="0" lang="uk-UA" sz="2400" b="1" i="0" u="none" strike="noStrike" kern="1200" cap="none" spc="0" normalizeH="0" baseline="0" noProof="0"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endParaRPr>
          </a:p>
        </p:txBody>
      </p:sp>
    </p:spTree>
    <p:extLst>
      <p:ext uri="{BB962C8B-B14F-4D97-AF65-F5344CB8AC3E}">
        <p14:creationId xmlns="" xmlns:p14="http://schemas.microsoft.com/office/powerpoint/2010/main" val="744467647"/>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вмісту 3">
            <a:extLst>
              <a:ext uri="{FF2B5EF4-FFF2-40B4-BE49-F238E27FC236}">
                <a16:creationId xmlns="" xmlns:a16="http://schemas.microsoft.com/office/drawing/2014/main" id="{C1B165CB-5D10-4DD4-AB69-5F77E6CB72B5}"/>
              </a:ext>
            </a:extLst>
          </p:cNvPr>
          <p:cNvPicPr>
            <a:picLocks noGrp="1" noChangeAspect="1"/>
          </p:cNvPicPr>
          <p:nvPr>
            <p:ph idx="1"/>
          </p:nvPr>
        </p:nvPicPr>
        <p:blipFill rotWithShape="1">
          <a:blip r:embed="rId2"/>
          <a:srcRect t="22358" r="1980" b="23551"/>
          <a:stretch/>
        </p:blipFill>
        <p:spPr>
          <a:xfrm>
            <a:off x="299060" y="4245853"/>
            <a:ext cx="2581709" cy="2566985"/>
          </a:xfrm>
          <a:prstGeom prst="rect">
            <a:avLst/>
          </a:prstGeom>
        </p:spPr>
      </p:pic>
      <p:pic>
        <p:nvPicPr>
          <p:cNvPr id="5" name="Рисунок 4">
            <a:extLst>
              <a:ext uri="{FF2B5EF4-FFF2-40B4-BE49-F238E27FC236}">
                <a16:creationId xmlns="" xmlns:a16="http://schemas.microsoft.com/office/drawing/2014/main" id="{B728477A-2917-4F30-8B83-0B3695407EE0}"/>
              </a:ext>
            </a:extLst>
          </p:cNvPr>
          <p:cNvPicPr>
            <a:picLocks noChangeAspect="1"/>
          </p:cNvPicPr>
          <p:nvPr/>
        </p:nvPicPr>
        <p:blipFill rotWithShape="1">
          <a:blip r:embed="rId3"/>
          <a:srcRect t="30399"/>
          <a:stretch/>
        </p:blipFill>
        <p:spPr>
          <a:xfrm>
            <a:off x="3382898" y="4245854"/>
            <a:ext cx="2865657" cy="2659356"/>
          </a:xfrm>
          <a:prstGeom prst="rect">
            <a:avLst/>
          </a:prstGeom>
        </p:spPr>
      </p:pic>
      <p:pic>
        <p:nvPicPr>
          <p:cNvPr id="6" name="Рисунок 5">
            <a:extLst>
              <a:ext uri="{FF2B5EF4-FFF2-40B4-BE49-F238E27FC236}">
                <a16:creationId xmlns="" xmlns:a16="http://schemas.microsoft.com/office/drawing/2014/main" id="{B7DA7D3C-8139-4972-B6D4-F719520EBFD1}"/>
              </a:ext>
            </a:extLst>
          </p:cNvPr>
          <p:cNvPicPr>
            <a:picLocks noChangeAspect="1"/>
          </p:cNvPicPr>
          <p:nvPr/>
        </p:nvPicPr>
        <p:blipFill rotWithShape="1">
          <a:blip r:embed="rId4"/>
          <a:srcRect l="1" t="20918" r="-1613"/>
          <a:stretch/>
        </p:blipFill>
        <p:spPr>
          <a:xfrm>
            <a:off x="6501894" y="4238151"/>
            <a:ext cx="2473751" cy="2566986"/>
          </a:xfrm>
          <a:prstGeom prst="rect">
            <a:avLst/>
          </a:prstGeom>
        </p:spPr>
      </p:pic>
      <p:sp>
        <p:nvSpPr>
          <p:cNvPr id="7" name="Прямоугольник 5">
            <a:extLst>
              <a:ext uri="{FF2B5EF4-FFF2-40B4-BE49-F238E27FC236}">
                <a16:creationId xmlns="" xmlns:a16="http://schemas.microsoft.com/office/drawing/2014/main" id="{A3AE8090-5E3A-4BFE-B8A9-C600465E62C9}"/>
              </a:ext>
            </a:extLst>
          </p:cNvPr>
          <p:cNvSpPr/>
          <p:nvPr/>
        </p:nvSpPr>
        <p:spPr>
          <a:xfrm>
            <a:off x="298050" y="0"/>
            <a:ext cx="8677595" cy="3785652"/>
          </a:xfrm>
          <a:prstGeom prst="rect">
            <a:avLst/>
          </a:prstGeom>
          <a:solidFill>
            <a:schemeClr val="accent1">
              <a:lumMod val="40000"/>
              <a:lumOff val="60000"/>
            </a:schemeClr>
          </a:solidFill>
          <a:ln>
            <a:solidFill>
              <a:srgbClr val="C00000"/>
            </a:solidFill>
          </a:ln>
        </p:spPr>
        <p:txBody>
          <a:bodyPr wrap="square">
            <a:spAutoFit/>
          </a:bodyPr>
          <a:lstStyle/>
          <a:p>
            <a:pPr algn="ctr" fontAlgn="base"/>
            <a:r>
              <a:rPr lang="uk-UA" sz="4000" b="1" dirty="0">
                <a:solidFill>
                  <a:srgbClr val="860000"/>
                </a:solidFill>
                <a:effectLst>
                  <a:outerShdw blurRad="38100" dist="38100" dir="2700000" algn="tl">
                    <a:srgbClr val="000000">
                      <a:alpha val="43137"/>
                    </a:srgbClr>
                  </a:outerShdw>
                </a:effectLst>
              </a:rPr>
              <a:t>05.04.2024 року службою у справах дітей Рахівської міської ради спільно з працівниками ЮПСП Рахівського РВПУНП проведено  профілактичну бесіду з учнями 9-11 класів</a:t>
            </a:r>
            <a:endParaRPr lang="uk-UA" sz="4000" b="1" dirty="0">
              <a:ln w="10160">
                <a:solidFill>
                  <a:schemeClr val="accent5"/>
                </a:solidFill>
                <a:prstDash val="solid"/>
              </a:ln>
              <a:solidFill>
                <a:srgbClr val="860000"/>
              </a:solidFill>
              <a:effectLst>
                <a:outerShdw blurRad="38100" dist="38100" dir="2700000" algn="tl">
                  <a:srgbClr val="000000">
                    <a:alpha val="43137"/>
                  </a:srgbClr>
                </a:outerShdw>
              </a:effectLst>
              <a:latin typeface="+mj-lt"/>
            </a:endParaRPr>
          </a:p>
        </p:txBody>
      </p:sp>
    </p:spTree>
    <p:extLst>
      <p:ext uri="{BB962C8B-B14F-4D97-AF65-F5344CB8AC3E}">
        <p14:creationId xmlns="" xmlns:p14="http://schemas.microsoft.com/office/powerpoint/2010/main" val="3904656943"/>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719572" y="21634"/>
            <a:ext cx="7704856" cy="1569660"/>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algn="ctr"/>
            <a:r>
              <a:rPr lang="uk-UA"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ЗАХОДИ до </a:t>
            </a:r>
            <a:endParaRPr lang="en-US"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endParaRPr>
          </a:p>
          <a:p>
            <a:pPr algn="ct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Міжнародного</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 дня миру</a:t>
            </a:r>
          </a:p>
        </p:txBody>
      </p:sp>
      <p:sp>
        <p:nvSpPr>
          <p:cNvPr id="9" name="Прямоугольник 10">
            <a:extLst>
              <a:ext uri="{FF2B5EF4-FFF2-40B4-BE49-F238E27FC236}">
                <a16:creationId xmlns="" xmlns:a16="http://schemas.microsoft.com/office/drawing/2014/main" id="{030B2BFE-079A-4589-B159-E1A875632368}"/>
              </a:ext>
            </a:extLst>
          </p:cNvPr>
          <p:cNvSpPr/>
          <p:nvPr/>
        </p:nvSpPr>
        <p:spPr>
          <a:xfrm>
            <a:off x="4716016" y="5312575"/>
            <a:ext cx="4163821" cy="1200329"/>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algn="ctr"/>
            <a:r>
              <a:rPr lang="ru-RU" sz="2400" b="1" dirty="0" err="1">
                <a:ln w="12700">
                  <a:solidFill>
                    <a:schemeClr val="tx2">
                      <a:satMod val="155000"/>
                    </a:schemeClr>
                  </a:solidFill>
                  <a:prstDash val="solid"/>
                </a:ln>
                <a:solidFill>
                  <a:srgbClr val="860000"/>
                </a:solidFill>
                <a:latin typeface="+mj-lt"/>
                <a:cs typeface="Times New Roman" pitchFamily="18" charset="0"/>
              </a:rPr>
              <a:t>Класний</a:t>
            </a:r>
            <a:r>
              <a:rPr lang="ru-RU" sz="2400" b="1" dirty="0">
                <a:ln w="12700">
                  <a:solidFill>
                    <a:schemeClr val="tx2">
                      <a:satMod val="155000"/>
                    </a:schemeClr>
                  </a:solidFill>
                  <a:prstDash val="solid"/>
                </a:ln>
                <a:solidFill>
                  <a:srgbClr val="860000"/>
                </a:solidFill>
                <a:latin typeface="+mj-lt"/>
                <a:cs typeface="Times New Roman" pitchFamily="18" charset="0"/>
              </a:rPr>
              <a:t> </a:t>
            </a:r>
            <a:r>
              <a:rPr lang="ru-RU" sz="2400" b="1" dirty="0" err="1">
                <a:ln w="12700">
                  <a:solidFill>
                    <a:schemeClr val="tx2">
                      <a:satMod val="155000"/>
                    </a:schemeClr>
                  </a:solidFill>
                  <a:prstDash val="solid"/>
                </a:ln>
                <a:solidFill>
                  <a:srgbClr val="860000"/>
                </a:solidFill>
                <a:latin typeface="+mj-lt"/>
                <a:cs typeface="Times New Roman" pitchFamily="18" charset="0"/>
              </a:rPr>
              <a:t>керівник</a:t>
            </a:r>
            <a:endParaRPr lang="ru-RU" sz="2400" b="1" dirty="0">
              <a:ln w="12700">
                <a:solidFill>
                  <a:schemeClr val="tx2">
                    <a:satMod val="155000"/>
                  </a:schemeClr>
                </a:solidFill>
                <a:prstDash val="solid"/>
              </a:ln>
              <a:solidFill>
                <a:srgbClr val="860000"/>
              </a:solidFill>
              <a:latin typeface="+mj-lt"/>
              <a:cs typeface="Times New Roman" pitchFamily="18" charset="0"/>
            </a:endParaRPr>
          </a:p>
          <a:p>
            <a:pPr algn="ctr"/>
            <a:r>
              <a:rPr lang="ru-RU" sz="2400" b="1" dirty="0" err="1">
                <a:ln w="12700">
                  <a:solidFill>
                    <a:schemeClr val="tx2">
                      <a:satMod val="155000"/>
                    </a:schemeClr>
                  </a:solidFill>
                  <a:prstDash val="solid"/>
                </a:ln>
                <a:solidFill>
                  <a:srgbClr val="860000"/>
                </a:solidFill>
                <a:latin typeface="+mj-lt"/>
                <a:cs typeface="Times New Roman" pitchFamily="18" charset="0"/>
              </a:rPr>
              <a:t>Томенюк</a:t>
            </a:r>
            <a:r>
              <a:rPr lang="ru-RU" sz="2400" b="1" dirty="0">
                <a:ln w="12700">
                  <a:solidFill>
                    <a:schemeClr val="tx2">
                      <a:satMod val="155000"/>
                    </a:schemeClr>
                  </a:solidFill>
                  <a:prstDash val="solid"/>
                </a:ln>
                <a:solidFill>
                  <a:srgbClr val="860000"/>
                </a:solidFill>
                <a:latin typeface="+mj-lt"/>
                <a:cs typeface="Times New Roman" pitchFamily="18" charset="0"/>
              </a:rPr>
              <a:t> Г.М. </a:t>
            </a:r>
          </a:p>
          <a:p>
            <a:pPr algn="ctr"/>
            <a:r>
              <a:rPr lang="ru-RU" sz="2400" b="1" dirty="0">
                <a:ln w="12700">
                  <a:solidFill>
                    <a:schemeClr val="tx2">
                      <a:satMod val="155000"/>
                    </a:schemeClr>
                  </a:solidFill>
                  <a:prstDash val="solid"/>
                </a:ln>
                <a:solidFill>
                  <a:srgbClr val="860000"/>
                </a:solidFill>
                <a:latin typeface="+mj-lt"/>
                <a:cs typeface="Times New Roman" pitchFamily="18" charset="0"/>
              </a:rPr>
              <a:t>2-А </a:t>
            </a:r>
            <a:r>
              <a:rPr lang="ru-RU" sz="2400" b="1" dirty="0" err="1">
                <a:ln w="12700">
                  <a:solidFill>
                    <a:schemeClr val="tx2">
                      <a:satMod val="155000"/>
                    </a:schemeClr>
                  </a:solidFill>
                  <a:prstDash val="solid"/>
                </a:ln>
                <a:solidFill>
                  <a:srgbClr val="860000"/>
                </a:solidFill>
                <a:latin typeface="+mj-lt"/>
                <a:cs typeface="Times New Roman" pitchFamily="18" charset="0"/>
              </a:rPr>
              <a:t>клас</a:t>
            </a:r>
            <a:r>
              <a:rPr lang="ru-RU" sz="2400" b="1" dirty="0">
                <a:ln w="12700">
                  <a:solidFill>
                    <a:schemeClr val="tx2">
                      <a:satMod val="155000"/>
                    </a:schemeClr>
                  </a:solidFill>
                  <a:prstDash val="solid"/>
                </a:ln>
                <a:solidFill>
                  <a:srgbClr val="860000"/>
                </a:solidFill>
                <a:latin typeface="+mj-lt"/>
                <a:cs typeface="Times New Roman" pitchFamily="18" charset="0"/>
              </a:rPr>
              <a:t> </a:t>
            </a:r>
          </a:p>
        </p:txBody>
      </p:sp>
      <p:pic>
        <p:nvPicPr>
          <p:cNvPr id="3" name="Рисунок 2">
            <a:extLst>
              <a:ext uri="{FF2B5EF4-FFF2-40B4-BE49-F238E27FC236}">
                <a16:creationId xmlns="" xmlns:a16="http://schemas.microsoft.com/office/drawing/2014/main" id="{02481028-5879-416D-9F4A-36F671DA2DE2}"/>
              </a:ext>
            </a:extLst>
          </p:cNvPr>
          <p:cNvPicPr>
            <a:picLocks noChangeAspect="1"/>
          </p:cNvPicPr>
          <p:nvPr/>
        </p:nvPicPr>
        <p:blipFill rotWithShape="1">
          <a:blip r:embed="rId3">
            <a:extLst>
              <a:ext uri="{28A0092B-C50C-407E-A947-70E740481C1C}">
                <a14:useLocalDpi xmlns="" xmlns:a14="http://schemas.microsoft.com/office/drawing/2010/main" val="0"/>
              </a:ext>
            </a:extLst>
          </a:blip>
          <a:srcRect l="35825" t="32874" r="35038" b="29885"/>
          <a:stretch/>
        </p:blipFill>
        <p:spPr>
          <a:xfrm>
            <a:off x="4684748" y="2337383"/>
            <a:ext cx="4163821" cy="2453101"/>
          </a:xfrm>
          <a:prstGeom prst="rect">
            <a:avLst/>
          </a:prstGeom>
          <a:ln>
            <a:noFill/>
          </a:ln>
          <a:effectLst>
            <a:outerShdw blurRad="292100" dist="139700" dir="2700000" algn="tl" rotWithShape="0">
              <a:srgbClr val="333333">
                <a:alpha val="65000"/>
              </a:srgbClr>
            </a:outerShdw>
          </a:effectLst>
        </p:spPr>
      </p:pic>
      <p:pic>
        <p:nvPicPr>
          <p:cNvPr id="6" name="IMG_7339.MP4">
            <a:hlinkClick r:id="" action="ppaction://media"/>
          </p:cNvPr>
          <p:cNvPicPr>
            <a:picLocks noRot="1" noChangeAspect="1"/>
          </p:cNvPicPr>
          <p:nvPr>
            <a:videoFile r:link="rId1"/>
          </p:nvPr>
        </p:nvPicPr>
        <p:blipFill>
          <a:blip r:embed="rId4"/>
          <a:stretch>
            <a:fillRect/>
          </a:stretch>
        </p:blipFill>
        <p:spPr>
          <a:xfrm>
            <a:off x="642910" y="1728345"/>
            <a:ext cx="3000364" cy="5129655"/>
          </a:xfrm>
          <a:prstGeom prst="rect">
            <a:avLst/>
          </a:prstGeom>
        </p:spPr>
      </p:pic>
    </p:spTree>
    <p:extLst>
      <p:ext uri="{BB962C8B-B14F-4D97-AF65-F5344CB8AC3E}">
        <p14:creationId xmlns="" xmlns:p14="http://schemas.microsoft.com/office/powerpoint/2010/main" val="1946657367"/>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540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3" fill="hold" display="0">
                  <p:stCondLst>
                    <p:cond delay="indefinite"/>
                  </p:stCondLst>
                  <p:endCondLst>
                    <p:cond evt="onNext" delay="0">
                      <p:tgtEl>
                        <p:sldTgt/>
                      </p:tgtEl>
                    </p:cond>
                    <p:cond evt="onPrev" delay="0">
                      <p:tgtEl>
                        <p:sldTgt/>
                      </p:tgtEl>
                    </p:cond>
                  </p:endCondLst>
                </p:cTn>
                <p:tgtEl>
                  <p:spTgt spid="6"/>
                </p:tgtEl>
              </p:cMediaNode>
            </p:vide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 xmlns:a16="http://schemas.microsoft.com/office/drawing/2014/main" id="{AD16AEF4-3ADF-4433-BF4A-ED3E713982E7}"/>
              </a:ext>
            </a:extLst>
          </p:cNvPr>
          <p:cNvPicPr>
            <a:picLocks noChangeAspect="1"/>
          </p:cNvPicPr>
          <p:nvPr/>
        </p:nvPicPr>
        <p:blipFill>
          <a:blip r:embed="rId2"/>
          <a:stretch>
            <a:fillRect/>
          </a:stretch>
        </p:blipFill>
        <p:spPr>
          <a:xfrm>
            <a:off x="4462733" y="-2"/>
            <a:ext cx="3359457" cy="3359457"/>
          </a:xfrm>
          <a:prstGeom prst="rect">
            <a:avLst/>
          </a:prstGeom>
        </p:spPr>
      </p:pic>
      <p:pic>
        <p:nvPicPr>
          <p:cNvPr id="8" name="Рисунок 7">
            <a:extLst>
              <a:ext uri="{FF2B5EF4-FFF2-40B4-BE49-F238E27FC236}">
                <a16:creationId xmlns="" xmlns:a16="http://schemas.microsoft.com/office/drawing/2014/main" id="{5601C9CF-BDB4-43AF-BAD1-06E8F7641C1E}"/>
              </a:ext>
            </a:extLst>
          </p:cNvPr>
          <p:cNvPicPr>
            <a:picLocks noChangeAspect="1"/>
          </p:cNvPicPr>
          <p:nvPr/>
        </p:nvPicPr>
        <p:blipFill>
          <a:blip r:embed="rId3"/>
          <a:stretch>
            <a:fillRect/>
          </a:stretch>
        </p:blipFill>
        <p:spPr>
          <a:xfrm>
            <a:off x="5675710" y="3429000"/>
            <a:ext cx="3344976" cy="2598003"/>
          </a:xfrm>
          <a:prstGeom prst="rect">
            <a:avLst/>
          </a:prstGeom>
        </p:spPr>
      </p:pic>
      <p:pic>
        <p:nvPicPr>
          <p:cNvPr id="9" name="Рисунок 8">
            <a:extLst>
              <a:ext uri="{FF2B5EF4-FFF2-40B4-BE49-F238E27FC236}">
                <a16:creationId xmlns="" xmlns:a16="http://schemas.microsoft.com/office/drawing/2014/main" id="{87881670-7C84-4FF8-9152-8735A67A845D}"/>
              </a:ext>
            </a:extLst>
          </p:cNvPr>
          <p:cNvPicPr>
            <a:picLocks noChangeAspect="1"/>
          </p:cNvPicPr>
          <p:nvPr/>
        </p:nvPicPr>
        <p:blipFill>
          <a:blip r:embed="rId4" cstate="print"/>
          <a:stretch>
            <a:fillRect/>
          </a:stretch>
        </p:blipFill>
        <p:spPr>
          <a:xfrm>
            <a:off x="304800" y="2348880"/>
            <a:ext cx="1386880" cy="1386880"/>
          </a:xfrm>
          <a:prstGeom prst="rect">
            <a:avLst/>
          </a:prstGeom>
        </p:spPr>
      </p:pic>
      <p:sp>
        <p:nvSpPr>
          <p:cNvPr id="10" name="Прямоугольник 5">
            <a:extLst>
              <a:ext uri="{FF2B5EF4-FFF2-40B4-BE49-F238E27FC236}">
                <a16:creationId xmlns="" xmlns:a16="http://schemas.microsoft.com/office/drawing/2014/main" id="{92329D57-FA2D-4970-849A-F23ABFAEB69D}"/>
              </a:ext>
            </a:extLst>
          </p:cNvPr>
          <p:cNvSpPr/>
          <p:nvPr/>
        </p:nvSpPr>
        <p:spPr>
          <a:xfrm>
            <a:off x="31849" y="0"/>
            <a:ext cx="4157933" cy="6740307"/>
          </a:xfrm>
          <a:prstGeom prst="rect">
            <a:avLst/>
          </a:prstGeom>
          <a:solidFill>
            <a:schemeClr val="accent1">
              <a:lumMod val="40000"/>
              <a:lumOff val="60000"/>
            </a:schemeClr>
          </a:solidFill>
          <a:ln>
            <a:solidFill>
              <a:srgbClr val="C00000"/>
            </a:solidFill>
          </a:ln>
        </p:spPr>
        <p:txBody>
          <a:bodyPr wrap="square">
            <a:spAutoFit/>
          </a:bodyPr>
          <a:lstStyle/>
          <a:p>
            <a:pPr algn="just" fontAlgn="base"/>
            <a:r>
              <a:rPr lang="uk-UA" sz="3600" b="1" dirty="0">
                <a:solidFill>
                  <a:srgbClr val="860000"/>
                </a:solidFill>
                <a:effectLst>
                  <a:outerShdw blurRad="38100" dist="38100" dir="2700000" algn="tl">
                    <a:srgbClr val="000000">
                      <a:alpha val="43137"/>
                    </a:srgbClr>
                  </a:outerShdw>
                </a:effectLst>
              </a:rPr>
              <a:t>Проведено початковий етап </a:t>
            </a:r>
          </a:p>
          <a:p>
            <a:pPr algn="just" fontAlgn="base"/>
            <a:r>
              <a:rPr lang="uk-UA" sz="3600" b="1" dirty="0">
                <a:ln w="10160">
                  <a:solidFill>
                    <a:schemeClr val="accent5"/>
                  </a:solidFill>
                  <a:prstDash val="solid"/>
                </a:ln>
                <a:solidFill>
                  <a:srgbClr val="860000"/>
                </a:solidFill>
                <a:effectLst>
                  <a:outerShdw blurRad="38100" dist="38100" dir="2700000" algn="tl">
                    <a:srgbClr val="000000">
                      <a:alpha val="43137"/>
                    </a:srgbClr>
                  </a:outerShdw>
                </a:effectLst>
                <a:latin typeface="+mj-lt"/>
              </a:rPr>
              <a:t>Всеукраїнської </a:t>
            </a:r>
            <a:r>
              <a:rPr lang="uk-UA" sz="3600" b="1" dirty="0" err="1">
                <a:ln w="10160">
                  <a:solidFill>
                    <a:schemeClr val="accent5"/>
                  </a:solidFill>
                  <a:prstDash val="solid"/>
                </a:ln>
                <a:solidFill>
                  <a:srgbClr val="860000"/>
                </a:solidFill>
                <a:effectLst>
                  <a:outerShdw blurRad="38100" dist="38100" dir="2700000" algn="tl">
                    <a:srgbClr val="000000">
                      <a:alpha val="43137"/>
                    </a:srgbClr>
                  </a:outerShdw>
                </a:effectLst>
                <a:latin typeface="+mj-lt"/>
              </a:rPr>
              <a:t>дитячо</a:t>
            </a:r>
            <a:r>
              <a:rPr lang="uk-UA" sz="3600" b="1" dirty="0">
                <a:ln w="10160">
                  <a:solidFill>
                    <a:schemeClr val="accent5"/>
                  </a:solidFill>
                  <a:prstDash val="solid"/>
                </a:ln>
                <a:solidFill>
                  <a:srgbClr val="860000"/>
                </a:solidFill>
                <a:effectLst>
                  <a:outerShdw blurRad="38100" dist="38100" dir="2700000" algn="tl">
                    <a:srgbClr val="000000">
                      <a:alpha val="43137"/>
                    </a:srgbClr>
                  </a:outerShdw>
                </a:effectLst>
                <a:latin typeface="+mj-lt"/>
              </a:rPr>
              <a:t> – юнацької </a:t>
            </a:r>
          </a:p>
          <a:p>
            <a:pPr algn="just" fontAlgn="base"/>
            <a:r>
              <a:rPr lang="uk-UA" sz="3600" b="1" dirty="0">
                <a:ln w="10160">
                  <a:solidFill>
                    <a:schemeClr val="accent5"/>
                  </a:solidFill>
                  <a:prstDash val="solid"/>
                </a:ln>
                <a:solidFill>
                  <a:srgbClr val="860000"/>
                </a:solidFill>
                <a:effectLst>
                  <a:outerShdw blurRad="38100" dist="38100" dir="2700000" algn="tl">
                    <a:srgbClr val="000000">
                      <a:alpha val="43137"/>
                    </a:srgbClr>
                  </a:outerShdw>
                </a:effectLst>
                <a:latin typeface="+mj-lt"/>
              </a:rPr>
              <a:t>військово – патріотичної гри «Сокіл» («Джура») для двох вікових категорій учасників: старша та середня вікові групи</a:t>
            </a:r>
          </a:p>
        </p:txBody>
      </p:sp>
      <p:sp>
        <p:nvSpPr>
          <p:cNvPr id="11" name="Прямоугольник 10">
            <a:extLst>
              <a:ext uri="{FF2B5EF4-FFF2-40B4-BE49-F238E27FC236}">
                <a16:creationId xmlns="" xmlns:a16="http://schemas.microsoft.com/office/drawing/2014/main" id="{F051D979-BD6B-4F16-9806-25CAA5C8384A}"/>
              </a:ext>
            </a:extLst>
          </p:cNvPr>
          <p:cNvSpPr/>
          <p:nvPr/>
        </p:nvSpPr>
        <p:spPr>
          <a:xfrm>
            <a:off x="4481494" y="3128623"/>
            <a:ext cx="4539192" cy="400110"/>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2000" b="1"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latin typeface="Franklin Gothic Book"/>
              </a:rPr>
              <a:t>Вчитель ЗУ -    </a:t>
            </a:r>
            <a:r>
              <a:rPr kumimoji="0" lang="uk-UA" sz="2000" b="1" i="0" u="none" strike="noStrike" kern="1200" cap="none" spc="0" normalizeH="0" baseline="0" noProof="0" dirty="0" err="1">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rPr>
              <a:t>Баранюк</a:t>
            </a:r>
            <a:r>
              <a:rPr kumimoji="0" lang="uk-UA" sz="2000" b="1" i="0" u="none" strike="noStrike" kern="1200" cap="none" spc="0" normalizeH="0" baseline="0" noProof="0"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rPr>
              <a:t> І.В. </a:t>
            </a:r>
          </a:p>
        </p:txBody>
      </p:sp>
      <p:sp>
        <p:nvSpPr>
          <p:cNvPr id="13" name="Прямоугольник 10">
            <a:extLst>
              <a:ext uri="{FF2B5EF4-FFF2-40B4-BE49-F238E27FC236}">
                <a16:creationId xmlns="" xmlns:a16="http://schemas.microsoft.com/office/drawing/2014/main" id="{C7B7D040-81E1-4BEB-BD8A-78773A4406B7}"/>
              </a:ext>
            </a:extLst>
          </p:cNvPr>
          <p:cNvSpPr/>
          <p:nvPr/>
        </p:nvSpPr>
        <p:spPr>
          <a:xfrm>
            <a:off x="4246981" y="6127324"/>
            <a:ext cx="4844388" cy="730675"/>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2000" b="1"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latin typeface="Franklin Gothic Book"/>
              </a:rPr>
              <a:t>Заступник директора з ВР – </a:t>
            </a:r>
            <a:r>
              <a:rPr lang="uk-UA" sz="2000" b="1" dirty="0" err="1">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latin typeface="Franklin Gothic Book"/>
              </a:rPr>
              <a:t>Міськова</a:t>
            </a:r>
            <a:r>
              <a:rPr lang="uk-UA" sz="2000" b="1"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latin typeface="Franklin Gothic Book"/>
              </a:rPr>
              <a:t> Н.І.</a:t>
            </a:r>
            <a:endParaRPr kumimoji="0" lang="uk-UA" sz="2000" b="1" i="0" u="none" strike="noStrike" kern="1200" cap="none" spc="0" normalizeH="0" baseline="0" noProof="0"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endParaRPr>
          </a:p>
        </p:txBody>
      </p:sp>
    </p:spTree>
    <p:extLst>
      <p:ext uri="{BB962C8B-B14F-4D97-AF65-F5344CB8AC3E}">
        <p14:creationId xmlns="" xmlns:p14="http://schemas.microsoft.com/office/powerpoint/2010/main" val="770515568"/>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 xmlns:a16="http://schemas.microsoft.com/office/drawing/2014/main" id="{683DCD1D-6220-43B7-A964-C6A757774E08}"/>
              </a:ext>
            </a:extLst>
          </p:cNvPr>
          <p:cNvPicPr>
            <a:picLocks noChangeAspect="1"/>
          </p:cNvPicPr>
          <p:nvPr/>
        </p:nvPicPr>
        <p:blipFill>
          <a:blip r:embed="rId2"/>
          <a:stretch>
            <a:fillRect/>
          </a:stretch>
        </p:blipFill>
        <p:spPr>
          <a:xfrm>
            <a:off x="395536" y="2780928"/>
            <a:ext cx="5256584" cy="3942438"/>
          </a:xfrm>
          <a:prstGeom prst="rect">
            <a:avLst/>
          </a:prstGeom>
          <a:ln>
            <a:noFill/>
          </a:ln>
          <a:effectLst>
            <a:outerShdw blurRad="292100" dist="139700" dir="2700000" algn="tl" rotWithShape="0">
              <a:srgbClr val="333333">
                <a:alpha val="65000"/>
              </a:srgbClr>
            </a:outerShdw>
          </a:effectLst>
        </p:spPr>
      </p:pic>
      <p:sp>
        <p:nvSpPr>
          <p:cNvPr id="7" name="Прямоугольник 5">
            <a:extLst>
              <a:ext uri="{FF2B5EF4-FFF2-40B4-BE49-F238E27FC236}">
                <a16:creationId xmlns="" xmlns:a16="http://schemas.microsoft.com/office/drawing/2014/main" id="{34936E9B-AE8F-4D53-BA83-B831D6FED303}"/>
              </a:ext>
            </a:extLst>
          </p:cNvPr>
          <p:cNvSpPr/>
          <p:nvPr/>
        </p:nvSpPr>
        <p:spPr>
          <a:xfrm>
            <a:off x="233202" y="332656"/>
            <a:ext cx="8677595" cy="2308324"/>
          </a:xfrm>
          <a:prstGeom prst="rect">
            <a:avLst/>
          </a:prstGeom>
          <a:solidFill>
            <a:schemeClr val="accent1">
              <a:lumMod val="40000"/>
              <a:lumOff val="60000"/>
            </a:schemeClr>
          </a:solidFill>
          <a:ln>
            <a:solidFill>
              <a:srgbClr val="C00000"/>
            </a:solidFill>
          </a:ln>
        </p:spPr>
        <p:txBody>
          <a:bodyPr wrap="square">
            <a:spAutoFit/>
          </a:bodyPr>
          <a:lstStyle/>
          <a:p>
            <a:pPr algn="ctr" fontAlgn="base"/>
            <a:r>
              <a:rPr lang="uk-UA" sz="4800" b="1" dirty="0">
                <a:ln w="10160">
                  <a:solidFill>
                    <a:schemeClr val="accent5"/>
                  </a:solidFill>
                  <a:prstDash val="solid"/>
                </a:ln>
                <a:solidFill>
                  <a:srgbClr val="860000"/>
                </a:solidFill>
                <a:effectLst>
                  <a:outerShdw blurRad="38100" dist="38100" dir="2700000" algn="tl">
                    <a:srgbClr val="000000">
                      <a:alpha val="43137"/>
                    </a:srgbClr>
                  </a:outerShdw>
                </a:effectLst>
                <a:latin typeface="+mj-lt"/>
              </a:rPr>
              <a:t>Позакласний захід з англійської мови з учнями 6-Б класу «</a:t>
            </a:r>
            <a:r>
              <a:rPr lang="en-US" sz="4800" b="1" dirty="0">
                <a:ln w="10160">
                  <a:solidFill>
                    <a:schemeClr val="accent5"/>
                  </a:solidFill>
                  <a:prstDash val="solid"/>
                </a:ln>
                <a:solidFill>
                  <a:srgbClr val="860000"/>
                </a:solidFill>
                <a:effectLst>
                  <a:outerShdw blurRad="38100" dist="38100" dir="2700000" algn="tl">
                    <a:srgbClr val="000000">
                      <a:alpha val="43137"/>
                    </a:srgbClr>
                  </a:outerShdw>
                </a:effectLst>
                <a:latin typeface="+mj-lt"/>
              </a:rPr>
              <a:t>Easter is full of joy</a:t>
            </a:r>
            <a:r>
              <a:rPr lang="uk-UA" sz="4800" b="1" dirty="0">
                <a:ln w="10160">
                  <a:solidFill>
                    <a:schemeClr val="accent5"/>
                  </a:solidFill>
                  <a:prstDash val="solid"/>
                </a:ln>
                <a:solidFill>
                  <a:srgbClr val="860000"/>
                </a:solidFill>
                <a:effectLst>
                  <a:outerShdw blurRad="38100" dist="38100" dir="2700000" algn="tl">
                    <a:srgbClr val="000000">
                      <a:alpha val="43137"/>
                    </a:srgbClr>
                  </a:outerShdw>
                </a:effectLst>
                <a:latin typeface="+mj-lt"/>
              </a:rPr>
              <a:t>»</a:t>
            </a:r>
          </a:p>
        </p:txBody>
      </p:sp>
      <p:sp>
        <p:nvSpPr>
          <p:cNvPr id="10" name="Прямоугольник 10">
            <a:extLst>
              <a:ext uri="{FF2B5EF4-FFF2-40B4-BE49-F238E27FC236}">
                <a16:creationId xmlns="" xmlns:a16="http://schemas.microsoft.com/office/drawing/2014/main" id="{E6776E12-AB0D-4941-AFF1-C2EF5BDB7A62}"/>
              </a:ext>
            </a:extLst>
          </p:cNvPr>
          <p:cNvSpPr/>
          <p:nvPr/>
        </p:nvSpPr>
        <p:spPr>
          <a:xfrm>
            <a:off x="5893431" y="4292237"/>
            <a:ext cx="3230797" cy="1200329"/>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rPr>
              <a:t>Класний керівник</a:t>
            </a:r>
          </a:p>
          <a:p>
            <a:pPr marL="0" marR="0" lvl="0" indent="0" algn="ctr" defTabSz="914400" rtl="0" eaLnBrk="1" fontAlgn="auto" latinLnBrk="0" hangingPunct="1">
              <a:lnSpc>
                <a:spcPct val="100000"/>
              </a:lnSpc>
              <a:spcBef>
                <a:spcPts val="0"/>
              </a:spcBef>
              <a:spcAft>
                <a:spcPts val="0"/>
              </a:spcAft>
              <a:buClrTx/>
              <a:buSzTx/>
              <a:buFontTx/>
              <a:buNone/>
              <a:tabLst/>
              <a:defRPr/>
            </a:pPr>
            <a:r>
              <a:rPr lang="uk-UA" sz="2400" b="1"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latin typeface="Franklin Gothic Book"/>
              </a:rPr>
              <a:t>6 – Б клас </a:t>
            </a:r>
          </a:p>
          <a:p>
            <a:pPr marL="0" marR="0" lvl="0" indent="0" algn="ctr" defTabSz="914400" rtl="0" eaLnBrk="1" fontAlgn="auto" latinLnBrk="0" hangingPunct="1">
              <a:lnSpc>
                <a:spcPct val="100000"/>
              </a:lnSpc>
              <a:spcBef>
                <a:spcPts val="0"/>
              </a:spcBef>
              <a:spcAft>
                <a:spcPts val="0"/>
              </a:spcAft>
              <a:buClrTx/>
              <a:buSzTx/>
              <a:buFontTx/>
              <a:buNone/>
              <a:tabLst/>
              <a:defRPr/>
            </a:pPr>
            <a:r>
              <a:rPr lang="uk-UA" sz="2400" b="1" dirty="0" err="1">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latin typeface="Franklin Gothic Book"/>
              </a:rPr>
              <a:t>Молдавчук</a:t>
            </a:r>
            <a:r>
              <a:rPr lang="uk-UA" sz="2400" b="1"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latin typeface="Franklin Gothic Book"/>
              </a:rPr>
              <a:t> О.Ю.</a:t>
            </a:r>
            <a:endParaRPr kumimoji="0" lang="uk-UA" sz="2400" b="1" i="0" u="none" strike="noStrike" kern="1200" cap="none" spc="0" normalizeH="0" baseline="0" noProof="0"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endParaRPr>
          </a:p>
        </p:txBody>
      </p:sp>
    </p:spTree>
    <p:extLst>
      <p:ext uri="{BB962C8B-B14F-4D97-AF65-F5344CB8AC3E}">
        <p14:creationId xmlns="" xmlns:p14="http://schemas.microsoft.com/office/powerpoint/2010/main" val="389740225"/>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вмісту 3">
            <a:extLst>
              <a:ext uri="{FF2B5EF4-FFF2-40B4-BE49-F238E27FC236}">
                <a16:creationId xmlns="" xmlns:a16="http://schemas.microsoft.com/office/drawing/2014/main" id="{707EC7D5-64D6-497A-B217-5C58B6BD125F}"/>
              </a:ext>
            </a:extLst>
          </p:cNvPr>
          <p:cNvPicPr>
            <a:picLocks noGrp="1" noChangeAspect="1"/>
          </p:cNvPicPr>
          <p:nvPr>
            <p:ph idx="1"/>
          </p:nvPr>
        </p:nvPicPr>
        <p:blipFill>
          <a:blip r:embed="rId2"/>
          <a:stretch>
            <a:fillRect/>
          </a:stretch>
        </p:blipFill>
        <p:spPr>
          <a:xfrm>
            <a:off x="1511658" y="1340768"/>
            <a:ext cx="6120681" cy="3888432"/>
          </a:xfrm>
          <a:prstGeom prst="rect">
            <a:avLst/>
          </a:prstGeom>
        </p:spPr>
      </p:pic>
      <p:sp>
        <p:nvSpPr>
          <p:cNvPr id="5" name="Прямоугольник 5">
            <a:extLst>
              <a:ext uri="{FF2B5EF4-FFF2-40B4-BE49-F238E27FC236}">
                <a16:creationId xmlns="" xmlns:a16="http://schemas.microsoft.com/office/drawing/2014/main" id="{0679202A-6B30-4D7F-A167-23BBBA42DB4A}"/>
              </a:ext>
            </a:extLst>
          </p:cNvPr>
          <p:cNvSpPr/>
          <p:nvPr/>
        </p:nvSpPr>
        <p:spPr>
          <a:xfrm>
            <a:off x="233202" y="290554"/>
            <a:ext cx="8677595" cy="830997"/>
          </a:xfrm>
          <a:prstGeom prst="rect">
            <a:avLst/>
          </a:prstGeom>
          <a:solidFill>
            <a:schemeClr val="accent1">
              <a:lumMod val="40000"/>
              <a:lumOff val="60000"/>
            </a:schemeClr>
          </a:solidFill>
          <a:ln>
            <a:solidFill>
              <a:srgbClr val="C00000"/>
            </a:solidFill>
          </a:ln>
        </p:spPr>
        <p:txBody>
          <a:bodyPr wrap="square">
            <a:spAutoFit/>
          </a:bodyPr>
          <a:lstStyle/>
          <a:p>
            <a:pPr algn="ctr" fontAlgn="base"/>
            <a:r>
              <a:rPr lang="uk-UA" sz="4800" b="1" dirty="0">
                <a:ln w="10160">
                  <a:solidFill>
                    <a:schemeClr val="accent5"/>
                  </a:solidFill>
                  <a:prstDash val="solid"/>
                </a:ln>
                <a:solidFill>
                  <a:srgbClr val="860000"/>
                </a:solidFill>
                <a:effectLst>
                  <a:outerShdw blurRad="38100" dist="38100" dir="2700000" algn="tl">
                    <a:srgbClr val="000000">
                      <a:alpha val="43137"/>
                    </a:srgbClr>
                  </a:outerShdw>
                </a:effectLst>
                <a:latin typeface="+mj-lt"/>
              </a:rPr>
              <a:t>Екологічний місячник</a:t>
            </a:r>
          </a:p>
        </p:txBody>
      </p:sp>
      <p:sp>
        <p:nvSpPr>
          <p:cNvPr id="7" name="Прямоугольник 10">
            <a:extLst>
              <a:ext uri="{FF2B5EF4-FFF2-40B4-BE49-F238E27FC236}">
                <a16:creationId xmlns="" xmlns:a16="http://schemas.microsoft.com/office/drawing/2014/main" id="{3E910785-A1C1-4A6D-B2C3-3CCB8FD06922}"/>
              </a:ext>
            </a:extLst>
          </p:cNvPr>
          <p:cNvSpPr/>
          <p:nvPr/>
        </p:nvSpPr>
        <p:spPr>
          <a:xfrm>
            <a:off x="5508104" y="5448417"/>
            <a:ext cx="3230797" cy="830997"/>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rPr>
              <a:t>Педагогічні працівники</a:t>
            </a:r>
          </a:p>
        </p:txBody>
      </p:sp>
    </p:spTree>
    <p:extLst>
      <p:ext uri="{BB962C8B-B14F-4D97-AF65-F5344CB8AC3E}">
        <p14:creationId xmlns="" xmlns:p14="http://schemas.microsoft.com/office/powerpoint/2010/main" val="4149169061"/>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02-05-77e348f91bee454930b5f378c350e67ba783230201095ca4c363f883a2e075e2_3f31754474708167">
            <a:hlinkClick r:id="" action="ppaction://media"/>
            <a:extLst>
              <a:ext uri="{FF2B5EF4-FFF2-40B4-BE49-F238E27FC236}">
                <a16:creationId xmlns="" xmlns:a16="http://schemas.microsoft.com/office/drawing/2014/main" id="{F602EB4E-C861-4E44-8C1F-F55949889A87}"/>
              </a:ext>
            </a:extLst>
          </p:cNvPr>
          <p:cNvPicPr>
            <a:picLocks noGrp="1" noChangeAspect="1"/>
          </p:cNvPicPr>
          <p:nvPr>
            <p:ph idx="1"/>
            <a:videoFile r:link="rId1"/>
            <p:extLst>
              <p:ext uri="{DAA4B4D4-6D71-4841-9C94-3DE7FCFB9230}">
                <p14:media xmlns="" xmlns:p14="http://schemas.microsoft.com/office/powerpoint/2010/main" r:embed="rId3"/>
              </p:ext>
            </p:extLst>
          </p:nvPr>
        </p:nvPicPr>
        <p:blipFill>
          <a:blip r:embed="rId4"/>
          <a:stretch>
            <a:fillRect/>
          </a:stretch>
        </p:blipFill>
        <p:spPr>
          <a:xfrm>
            <a:off x="4410767" y="692694"/>
            <a:ext cx="4682565" cy="5456921"/>
          </a:xfrm>
        </p:spPr>
      </p:pic>
      <p:sp>
        <p:nvSpPr>
          <p:cNvPr id="4" name="Прямоугольник 5">
            <a:extLst>
              <a:ext uri="{FF2B5EF4-FFF2-40B4-BE49-F238E27FC236}">
                <a16:creationId xmlns="" xmlns:a16="http://schemas.microsoft.com/office/drawing/2014/main" id="{1177E169-66A7-420C-AEC2-9358C83535C9}"/>
              </a:ext>
            </a:extLst>
          </p:cNvPr>
          <p:cNvSpPr/>
          <p:nvPr/>
        </p:nvSpPr>
        <p:spPr>
          <a:xfrm>
            <a:off x="0" y="1285860"/>
            <a:ext cx="4326730" cy="4708981"/>
          </a:xfrm>
          <a:prstGeom prst="rect">
            <a:avLst/>
          </a:prstGeom>
          <a:solidFill>
            <a:schemeClr val="accent1">
              <a:lumMod val="40000"/>
              <a:lumOff val="60000"/>
            </a:schemeClr>
          </a:solidFill>
          <a:ln>
            <a:solidFill>
              <a:srgbClr val="C00000"/>
            </a:solidFill>
          </a:ln>
        </p:spPr>
        <p:txBody>
          <a:bodyPr wrap="square">
            <a:spAutoFit/>
          </a:bodyPr>
          <a:lstStyle/>
          <a:p>
            <a:pPr algn="ctr" fontAlgn="base"/>
            <a:r>
              <a:rPr lang="uk-UA" sz="2000" b="1" i="0" dirty="0">
                <a:solidFill>
                  <a:srgbClr val="860000"/>
                </a:solidFill>
                <a:effectLst>
                  <a:outerShdw blurRad="38100" dist="38100" dir="2700000" algn="tl">
                    <a:srgbClr val="000000">
                      <a:alpha val="43137"/>
                    </a:srgbClr>
                  </a:outerShdw>
                </a:effectLst>
              </a:rPr>
              <a:t>З метою збереження народних традицій та виховання поваги до духовної спадщини українців, розвитку творчих умінь підростаючого покоління напередодні світлого свята Великодня у нашому закладу організовано виставку дитячих виробів.</a:t>
            </a:r>
            <a:br>
              <a:rPr lang="uk-UA" sz="2000" b="1" i="0" dirty="0">
                <a:solidFill>
                  <a:srgbClr val="860000"/>
                </a:solidFill>
                <a:effectLst>
                  <a:outerShdw blurRad="38100" dist="38100" dir="2700000" algn="tl">
                    <a:srgbClr val="000000">
                      <a:alpha val="43137"/>
                    </a:srgbClr>
                  </a:outerShdw>
                </a:effectLst>
              </a:rPr>
            </a:br>
            <a:r>
              <a:rPr lang="uk-UA" sz="2000" b="1" i="0" dirty="0">
                <a:solidFill>
                  <a:srgbClr val="860000"/>
                </a:solidFill>
                <a:effectLst>
                  <a:outerShdw blurRad="38100" dist="38100" dir="2700000" algn="tl">
                    <a:srgbClr val="000000">
                      <a:alpha val="43137"/>
                    </a:srgbClr>
                  </a:outerShdw>
                </a:effectLst>
              </a:rPr>
              <a:t>Учні разом із педагогами та батьками виготовили писанки, малюнки, вишивки та</a:t>
            </a:r>
            <a:br>
              <a:rPr lang="uk-UA" sz="2000" b="1" i="0" dirty="0">
                <a:solidFill>
                  <a:srgbClr val="860000"/>
                </a:solidFill>
                <a:effectLst>
                  <a:outerShdw blurRad="38100" dist="38100" dir="2700000" algn="tl">
                    <a:srgbClr val="000000">
                      <a:alpha val="43137"/>
                    </a:srgbClr>
                  </a:outerShdw>
                </a:effectLst>
              </a:rPr>
            </a:br>
            <a:r>
              <a:rPr lang="uk-UA" sz="2000" b="1" i="0" dirty="0">
                <a:solidFill>
                  <a:srgbClr val="860000"/>
                </a:solidFill>
                <a:effectLst>
                  <a:outerShdw blurRad="38100" dist="38100" dir="2700000" algn="tl">
                    <a:srgbClr val="000000">
                      <a:alpha val="43137"/>
                    </a:srgbClr>
                  </a:outerShdw>
                </a:effectLst>
              </a:rPr>
              <a:t>великодні композиції, які дійсно вражали та милували своєю красою.</a:t>
            </a:r>
            <a:endParaRPr lang="uk-UA" sz="2000" b="1" dirty="0">
              <a:ln w="10160">
                <a:solidFill>
                  <a:schemeClr val="accent5"/>
                </a:solidFill>
                <a:prstDash val="solid"/>
              </a:ln>
              <a:solidFill>
                <a:srgbClr val="860000"/>
              </a:solidFill>
              <a:effectLst>
                <a:outerShdw blurRad="38100" dist="38100" dir="2700000" algn="tl">
                  <a:srgbClr val="000000">
                    <a:alpha val="43137"/>
                  </a:srgbClr>
                </a:outerShdw>
              </a:effectLst>
              <a:latin typeface="+mj-lt"/>
            </a:endParaRPr>
          </a:p>
        </p:txBody>
      </p:sp>
      <p:sp>
        <p:nvSpPr>
          <p:cNvPr id="8" name="Прямоугольник 10">
            <a:extLst>
              <a:ext uri="{FF2B5EF4-FFF2-40B4-BE49-F238E27FC236}">
                <a16:creationId xmlns="" xmlns:a16="http://schemas.microsoft.com/office/drawing/2014/main" id="{E4B84310-42E7-4EC5-B16C-FD9DC1EB643F}"/>
              </a:ext>
            </a:extLst>
          </p:cNvPr>
          <p:cNvSpPr/>
          <p:nvPr/>
        </p:nvSpPr>
        <p:spPr>
          <a:xfrm>
            <a:off x="3962466" y="6325005"/>
            <a:ext cx="5146314" cy="461665"/>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w="12700">
                  <a:solidFill>
                    <a:srgbClr val="4E3B30">
                      <a:satMod val="155000"/>
                    </a:srgbClr>
                  </a:solidFill>
                  <a:prstDash val="solid"/>
                </a:ln>
                <a:solidFill>
                  <a:srgbClr val="860000"/>
                </a:solidFill>
                <a:effectLst>
                  <a:outerShdw blurRad="41275" dist="20320" dir="1800000" algn="tl" rotWithShape="0">
                    <a:srgbClr val="000000">
                      <a:alpha val="40000"/>
                    </a:srgbClr>
                  </a:outerShdw>
                </a:effectLst>
                <a:uLnTx/>
                <a:uFillTx/>
                <a:latin typeface="Franklin Gothic Book"/>
                <a:ea typeface="+mn-ea"/>
                <a:cs typeface="+mn-cs"/>
              </a:rPr>
              <a:t>Педагогічні працівники</a:t>
            </a:r>
          </a:p>
        </p:txBody>
      </p:sp>
    </p:spTree>
    <p:extLst>
      <p:ext uri="{BB962C8B-B14F-4D97-AF65-F5344CB8AC3E}">
        <p14:creationId xmlns="" xmlns:p14="http://schemas.microsoft.com/office/powerpoint/2010/main" val="1549320800"/>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2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вмісту 3">
            <a:extLst>
              <a:ext uri="{FF2B5EF4-FFF2-40B4-BE49-F238E27FC236}">
                <a16:creationId xmlns="" xmlns:a16="http://schemas.microsoft.com/office/drawing/2014/main" id="{6AAE4ED5-34E0-4151-A453-312FF3F7CAA5}"/>
              </a:ext>
            </a:extLst>
          </p:cNvPr>
          <p:cNvPicPr>
            <a:picLocks noGrp="1" noChangeAspect="1"/>
          </p:cNvPicPr>
          <p:nvPr>
            <p:ph idx="1"/>
          </p:nvPr>
        </p:nvPicPr>
        <p:blipFill>
          <a:blip r:embed="rId2"/>
          <a:stretch>
            <a:fillRect/>
          </a:stretch>
        </p:blipFill>
        <p:spPr>
          <a:xfrm>
            <a:off x="220692" y="3038461"/>
            <a:ext cx="2737445" cy="2205875"/>
          </a:xfrm>
          <a:prstGeom prst="rect">
            <a:avLst/>
          </a:prstGeom>
        </p:spPr>
      </p:pic>
      <p:pic>
        <p:nvPicPr>
          <p:cNvPr id="5" name="Рисунок 4">
            <a:extLst>
              <a:ext uri="{FF2B5EF4-FFF2-40B4-BE49-F238E27FC236}">
                <a16:creationId xmlns="" xmlns:a16="http://schemas.microsoft.com/office/drawing/2014/main" id="{2DF509EC-03BD-4909-AD1E-925A2C4B9646}"/>
              </a:ext>
            </a:extLst>
          </p:cNvPr>
          <p:cNvPicPr>
            <a:picLocks noChangeAspect="1"/>
          </p:cNvPicPr>
          <p:nvPr/>
        </p:nvPicPr>
        <p:blipFill>
          <a:blip r:embed="rId3" cstate="print"/>
          <a:stretch>
            <a:fillRect/>
          </a:stretch>
        </p:blipFill>
        <p:spPr>
          <a:xfrm>
            <a:off x="3003880" y="4450166"/>
            <a:ext cx="2982586" cy="2357329"/>
          </a:xfrm>
          <a:prstGeom prst="rect">
            <a:avLst/>
          </a:prstGeom>
        </p:spPr>
      </p:pic>
      <p:sp>
        <p:nvSpPr>
          <p:cNvPr id="6" name="Прямоугольник 5">
            <a:extLst>
              <a:ext uri="{FF2B5EF4-FFF2-40B4-BE49-F238E27FC236}">
                <a16:creationId xmlns="" xmlns:a16="http://schemas.microsoft.com/office/drawing/2014/main" id="{6116FE8A-D830-49F2-9201-46037FFF4514}"/>
              </a:ext>
            </a:extLst>
          </p:cNvPr>
          <p:cNvSpPr/>
          <p:nvPr/>
        </p:nvSpPr>
        <p:spPr>
          <a:xfrm>
            <a:off x="233202" y="-13680"/>
            <a:ext cx="8677595" cy="2800767"/>
          </a:xfrm>
          <a:prstGeom prst="rect">
            <a:avLst/>
          </a:prstGeom>
          <a:solidFill>
            <a:schemeClr val="accent1">
              <a:lumMod val="40000"/>
              <a:lumOff val="60000"/>
            </a:schemeClr>
          </a:solidFill>
          <a:ln>
            <a:solidFill>
              <a:srgbClr val="C00000"/>
            </a:solidFill>
          </a:ln>
        </p:spPr>
        <p:txBody>
          <a:bodyPr wrap="square">
            <a:spAutoFit/>
          </a:bodyPr>
          <a:lstStyle/>
          <a:p>
            <a:pPr algn="ctr" fontAlgn="base"/>
            <a:r>
              <a:rPr lang="uk-UA" sz="4400" b="1" dirty="0">
                <a:ln w="10160">
                  <a:solidFill>
                    <a:schemeClr val="accent5"/>
                  </a:solidFill>
                  <a:prstDash val="solid"/>
                </a:ln>
                <a:solidFill>
                  <a:srgbClr val="860000"/>
                </a:solidFill>
                <a:effectLst>
                  <a:outerShdw blurRad="38100" dist="38100" dir="2700000" algn="tl">
                    <a:srgbClr val="000000">
                      <a:alpha val="43137"/>
                    </a:srgbClr>
                  </a:outerShdw>
                </a:effectLst>
                <a:latin typeface="+mj-lt"/>
              </a:rPr>
              <a:t>До відзначення дня пам’яті було організовано  тематичну книжкову виставку на дану тематику</a:t>
            </a:r>
          </a:p>
        </p:txBody>
      </p:sp>
      <p:sp>
        <p:nvSpPr>
          <p:cNvPr id="8" name="Прямоугольник 10">
            <a:extLst>
              <a:ext uri="{FF2B5EF4-FFF2-40B4-BE49-F238E27FC236}">
                <a16:creationId xmlns="" xmlns:a16="http://schemas.microsoft.com/office/drawing/2014/main" id="{AF455414-3E7D-4AB7-B408-98601BCC3350}"/>
              </a:ext>
            </a:extLst>
          </p:cNvPr>
          <p:cNvSpPr/>
          <p:nvPr/>
        </p:nvSpPr>
        <p:spPr>
          <a:xfrm>
            <a:off x="6032209" y="3356568"/>
            <a:ext cx="2970646" cy="1569660"/>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algn="ctr"/>
            <a:r>
              <a:rPr lang="ru-RU" sz="2400" b="1" dirty="0" err="1">
                <a:ln w="12700">
                  <a:solidFill>
                    <a:schemeClr val="tx2">
                      <a:satMod val="155000"/>
                    </a:schemeClr>
                  </a:solidFill>
                  <a:prstDash val="solid"/>
                </a:ln>
                <a:solidFill>
                  <a:srgbClr val="860000"/>
                </a:solidFill>
                <a:latin typeface="+mj-lt"/>
                <a:cs typeface="Times New Roman" pitchFamily="18" charset="0"/>
              </a:rPr>
              <a:t>Шкільний</a:t>
            </a:r>
            <a:endParaRPr lang="ru-RU" sz="2400" b="1" dirty="0">
              <a:ln w="12700">
                <a:solidFill>
                  <a:schemeClr val="tx2">
                    <a:satMod val="155000"/>
                  </a:schemeClr>
                </a:solidFill>
                <a:prstDash val="solid"/>
              </a:ln>
              <a:solidFill>
                <a:srgbClr val="860000"/>
              </a:solidFill>
              <a:latin typeface="+mj-lt"/>
              <a:cs typeface="Times New Roman" pitchFamily="18" charset="0"/>
            </a:endParaRPr>
          </a:p>
          <a:p>
            <a:pPr algn="ctr"/>
            <a:r>
              <a:rPr lang="ru-RU" sz="2400" b="1" dirty="0">
                <a:ln w="12700">
                  <a:solidFill>
                    <a:schemeClr val="tx2">
                      <a:satMod val="155000"/>
                    </a:schemeClr>
                  </a:solidFill>
                  <a:prstDash val="solid"/>
                </a:ln>
                <a:solidFill>
                  <a:srgbClr val="860000"/>
                </a:solidFill>
                <a:latin typeface="+mj-lt"/>
                <a:cs typeface="Times New Roman" pitchFamily="18" charset="0"/>
              </a:rPr>
              <a:t> </a:t>
            </a:r>
            <a:r>
              <a:rPr lang="ru-RU" sz="2400" b="1" dirty="0" err="1">
                <a:ln w="12700">
                  <a:solidFill>
                    <a:schemeClr val="tx2">
                      <a:satMod val="155000"/>
                    </a:schemeClr>
                  </a:solidFill>
                  <a:prstDash val="solid"/>
                </a:ln>
                <a:solidFill>
                  <a:srgbClr val="860000"/>
                </a:solidFill>
                <a:latin typeface="+mj-lt"/>
                <a:cs typeface="Times New Roman" pitchFamily="18" charset="0"/>
              </a:rPr>
              <a:t>бібліотекар</a:t>
            </a:r>
            <a:endParaRPr lang="ru-RU" sz="2400" b="1" dirty="0">
              <a:ln w="12700">
                <a:solidFill>
                  <a:schemeClr val="tx2">
                    <a:satMod val="155000"/>
                  </a:schemeClr>
                </a:solidFill>
                <a:prstDash val="solid"/>
              </a:ln>
              <a:solidFill>
                <a:srgbClr val="860000"/>
              </a:solidFill>
              <a:latin typeface="+mj-lt"/>
              <a:cs typeface="Times New Roman" pitchFamily="18" charset="0"/>
            </a:endParaRPr>
          </a:p>
          <a:p>
            <a:pPr algn="ctr"/>
            <a:r>
              <a:rPr lang="ru-RU" sz="2400" b="1" dirty="0">
                <a:ln w="12700">
                  <a:solidFill>
                    <a:schemeClr val="tx2">
                      <a:satMod val="155000"/>
                    </a:schemeClr>
                  </a:solidFill>
                  <a:prstDash val="solid"/>
                </a:ln>
                <a:solidFill>
                  <a:srgbClr val="860000"/>
                </a:solidFill>
                <a:latin typeface="+mj-lt"/>
                <a:cs typeface="Times New Roman" pitchFamily="18" charset="0"/>
              </a:rPr>
              <a:t> </a:t>
            </a:r>
            <a:r>
              <a:rPr lang="ru-RU" sz="2400" b="1" dirty="0" err="1">
                <a:ln w="12700">
                  <a:solidFill>
                    <a:schemeClr val="tx2">
                      <a:satMod val="155000"/>
                    </a:schemeClr>
                  </a:solidFill>
                  <a:prstDash val="solid"/>
                </a:ln>
                <a:solidFill>
                  <a:srgbClr val="860000"/>
                </a:solidFill>
                <a:latin typeface="+mj-lt"/>
                <a:cs typeface="Times New Roman" pitchFamily="18" charset="0"/>
              </a:rPr>
              <a:t>Штечук</a:t>
            </a:r>
            <a:r>
              <a:rPr lang="ru-RU" sz="2400" b="1" dirty="0">
                <a:ln w="12700">
                  <a:solidFill>
                    <a:schemeClr val="tx2">
                      <a:satMod val="155000"/>
                    </a:schemeClr>
                  </a:solidFill>
                  <a:prstDash val="solid"/>
                </a:ln>
                <a:solidFill>
                  <a:srgbClr val="860000"/>
                </a:solidFill>
                <a:latin typeface="+mj-lt"/>
                <a:cs typeface="Times New Roman" pitchFamily="18" charset="0"/>
              </a:rPr>
              <a:t> </a:t>
            </a:r>
          </a:p>
          <a:p>
            <a:pPr algn="ctr"/>
            <a:r>
              <a:rPr lang="ru-RU" sz="2400" b="1" dirty="0" err="1">
                <a:ln w="12700">
                  <a:solidFill>
                    <a:schemeClr val="tx2">
                      <a:satMod val="155000"/>
                    </a:schemeClr>
                  </a:solidFill>
                  <a:prstDash val="solid"/>
                </a:ln>
                <a:solidFill>
                  <a:srgbClr val="860000"/>
                </a:solidFill>
                <a:latin typeface="+mj-lt"/>
                <a:cs typeface="Times New Roman" pitchFamily="18" charset="0"/>
              </a:rPr>
              <a:t>Надія</a:t>
            </a:r>
            <a:r>
              <a:rPr lang="ru-RU" sz="2400" b="1" dirty="0">
                <a:ln w="12700">
                  <a:solidFill>
                    <a:schemeClr val="tx2">
                      <a:satMod val="155000"/>
                    </a:schemeClr>
                  </a:solidFill>
                  <a:prstDash val="solid"/>
                </a:ln>
                <a:solidFill>
                  <a:srgbClr val="860000"/>
                </a:solidFill>
                <a:latin typeface="+mj-lt"/>
                <a:cs typeface="Times New Roman" pitchFamily="18" charset="0"/>
              </a:rPr>
              <a:t> </a:t>
            </a:r>
            <a:r>
              <a:rPr lang="ru-RU" sz="2400" b="1" dirty="0" err="1">
                <a:ln w="12700">
                  <a:solidFill>
                    <a:schemeClr val="tx2">
                      <a:satMod val="155000"/>
                    </a:schemeClr>
                  </a:solidFill>
                  <a:prstDash val="solid"/>
                </a:ln>
                <a:solidFill>
                  <a:srgbClr val="860000"/>
                </a:solidFill>
                <a:latin typeface="+mj-lt"/>
                <a:cs typeface="Times New Roman" pitchFamily="18" charset="0"/>
              </a:rPr>
              <a:t>Іванівна</a:t>
            </a:r>
            <a:endParaRPr lang="ru-RU" sz="2400" b="1" dirty="0">
              <a:ln w="12700">
                <a:solidFill>
                  <a:schemeClr val="tx2">
                    <a:satMod val="155000"/>
                  </a:schemeClr>
                </a:solidFill>
                <a:prstDash val="solid"/>
              </a:ln>
              <a:solidFill>
                <a:srgbClr val="860000"/>
              </a:solidFill>
              <a:latin typeface="+mj-lt"/>
              <a:cs typeface="Times New Roman" pitchFamily="18" charset="0"/>
            </a:endParaRPr>
          </a:p>
        </p:txBody>
      </p:sp>
    </p:spTree>
    <p:extLst>
      <p:ext uri="{BB962C8B-B14F-4D97-AF65-F5344CB8AC3E}">
        <p14:creationId xmlns="" xmlns:p14="http://schemas.microsoft.com/office/powerpoint/2010/main" val="2121702425"/>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вмісту 3">
            <a:extLst>
              <a:ext uri="{FF2B5EF4-FFF2-40B4-BE49-F238E27FC236}">
                <a16:creationId xmlns="" xmlns:a16="http://schemas.microsoft.com/office/drawing/2014/main" id="{8F702FD8-750F-4F63-8D8A-9AE06ABB02FE}"/>
              </a:ext>
            </a:extLst>
          </p:cNvPr>
          <p:cNvPicPr>
            <a:picLocks noGrp="1" noChangeAspect="1"/>
          </p:cNvPicPr>
          <p:nvPr>
            <p:ph idx="1"/>
          </p:nvPr>
        </p:nvPicPr>
        <p:blipFill>
          <a:blip r:embed="rId2"/>
          <a:stretch>
            <a:fillRect/>
          </a:stretch>
        </p:blipFill>
        <p:spPr>
          <a:xfrm flipH="1">
            <a:off x="3226327" y="2371513"/>
            <a:ext cx="3226326" cy="3028827"/>
          </a:xfrm>
          <a:prstGeom prst="rect">
            <a:avLst/>
          </a:prstGeom>
        </p:spPr>
      </p:pic>
      <p:pic>
        <p:nvPicPr>
          <p:cNvPr id="5" name="Рисунок 4">
            <a:extLst>
              <a:ext uri="{FF2B5EF4-FFF2-40B4-BE49-F238E27FC236}">
                <a16:creationId xmlns="" xmlns:a16="http://schemas.microsoft.com/office/drawing/2014/main" id="{93C93512-D254-497C-81E8-68840A4A8596}"/>
              </a:ext>
            </a:extLst>
          </p:cNvPr>
          <p:cNvPicPr>
            <a:picLocks noChangeAspect="1"/>
          </p:cNvPicPr>
          <p:nvPr/>
        </p:nvPicPr>
        <p:blipFill>
          <a:blip r:embed="rId3" cstate="print"/>
          <a:stretch>
            <a:fillRect/>
          </a:stretch>
        </p:blipFill>
        <p:spPr>
          <a:xfrm>
            <a:off x="6470713" y="4722358"/>
            <a:ext cx="2643125" cy="1982343"/>
          </a:xfrm>
          <a:prstGeom prst="rect">
            <a:avLst/>
          </a:prstGeom>
        </p:spPr>
      </p:pic>
      <p:pic>
        <p:nvPicPr>
          <p:cNvPr id="6" name="Рисунок 5">
            <a:extLst>
              <a:ext uri="{FF2B5EF4-FFF2-40B4-BE49-F238E27FC236}">
                <a16:creationId xmlns="" xmlns:a16="http://schemas.microsoft.com/office/drawing/2014/main" id="{4522D470-E75F-4D09-9101-4FAB3C45D843}"/>
              </a:ext>
            </a:extLst>
          </p:cNvPr>
          <p:cNvPicPr>
            <a:picLocks noChangeAspect="1"/>
          </p:cNvPicPr>
          <p:nvPr/>
        </p:nvPicPr>
        <p:blipFill rotWithShape="1">
          <a:blip r:embed="rId4"/>
          <a:srcRect r="18638"/>
          <a:stretch/>
        </p:blipFill>
        <p:spPr>
          <a:xfrm>
            <a:off x="0" y="3837657"/>
            <a:ext cx="3226327" cy="3008871"/>
          </a:xfrm>
          <a:prstGeom prst="rect">
            <a:avLst/>
          </a:prstGeom>
        </p:spPr>
      </p:pic>
      <p:sp>
        <p:nvSpPr>
          <p:cNvPr id="7" name="Прямоугольник 5">
            <a:extLst>
              <a:ext uri="{FF2B5EF4-FFF2-40B4-BE49-F238E27FC236}">
                <a16:creationId xmlns="" xmlns:a16="http://schemas.microsoft.com/office/drawing/2014/main" id="{68B671E2-F2AC-4B3A-A779-B25F55BE12A2}"/>
              </a:ext>
            </a:extLst>
          </p:cNvPr>
          <p:cNvSpPr/>
          <p:nvPr/>
        </p:nvSpPr>
        <p:spPr>
          <a:xfrm>
            <a:off x="233202" y="247832"/>
            <a:ext cx="8677595" cy="2123658"/>
          </a:xfrm>
          <a:prstGeom prst="rect">
            <a:avLst/>
          </a:prstGeom>
          <a:solidFill>
            <a:schemeClr val="accent1">
              <a:lumMod val="40000"/>
              <a:lumOff val="60000"/>
            </a:schemeClr>
          </a:solidFill>
          <a:ln>
            <a:solidFill>
              <a:srgbClr val="C00000"/>
            </a:solidFill>
          </a:ln>
        </p:spPr>
        <p:txBody>
          <a:bodyPr wrap="square">
            <a:spAutoFit/>
          </a:bodyPr>
          <a:lstStyle/>
          <a:p>
            <a:pPr algn="ctr" fontAlgn="base"/>
            <a:r>
              <a:rPr lang="ru-RU" sz="4400" b="1" dirty="0">
                <a:ln w="10160">
                  <a:solidFill>
                    <a:schemeClr val="accent5"/>
                  </a:solidFill>
                  <a:prstDash val="solid"/>
                </a:ln>
                <a:solidFill>
                  <a:srgbClr val="860000"/>
                </a:solidFill>
                <a:effectLst>
                  <a:outerShdw blurRad="38100" dist="38100" dir="2700000" algn="tl">
                    <a:srgbClr val="000000">
                      <a:alpha val="43137"/>
                    </a:srgbClr>
                  </a:outerShdw>
                </a:effectLst>
                <a:latin typeface="+mj-lt"/>
              </a:rPr>
              <a:t>Н</a:t>
            </a:r>
            <a:r>
              <a:rPr lang="uk-UA" sz="4400" b="1" dirty="0" err="1">
                <a:ln w="10160">
                  <a:solidFill>
                    <a:schemeClr val="accent5"/>
                  </a:solidFill>
                  <a:prstDash val="solid"/>
                </a:ln>
                <a:solidFill>
                  <a:srgbClr val="860000"/>
                </a:solidFill>
                <a:effectLst>
                  <a:outerShdw blurRad="38100" dist="38100" dir="2700000" algn="tl">
                    <a:srgbClr val="000000">
                      <a:alpha val="43137"/>
                    </a:srgbClr>
                  </a:outerShdw>
                </a:effectLst>
                <a:latin typeface="+mj-lt"/>
              </a:rPr>
              <a:t>еймовірний</a:t>
            </a:r>
            <a:r>
              <a:rPr lang="uk-UA" sz="4400" b="1" dirty="0">
                <a:ln w="10160">
                  <a:solidFill>
                    <a:schemeClr val="accent5"/>
                  </a:solidFill>
                  <a:prstDash val="solid"/>
                </a:ln>
                <a:solidFill>
                  <a:srgbClr val="860000"/>
                </a:solidFill>
                <a:effectLst>
                  <a:outerShdw blurRad="38100" dist="38100" dir="2700000" algn="tl">
                    <a:srgbClr val="000000">
                      <a:alpha val="43137"/>
                    </a:srgbClr>
                  </a:outerShdw>
                </a:effectLst>
                <a:latin typeface="+mj-lt"/>
              </a:rPr>
              <a:t> концерт напередодні дня матері завітали гості зі школи мистецтва</a:t>
            </a:r>
          </a:p>
        </p:txBody>
      </p:sp>
    </p:spTree>
    <p:extLst>
      <p:ext uri="{BB962C8B-B14F-4D97-AF65-F5344CB8AC3E}">
        <p14:creationId xmlns="" xmlns:p14="http://schemas.microsoft.com/office/powerpoint/2010/main" val="1390663760"/>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вмісту 3">
            <a:extLst>
              <a:ext uri="{FF2B5EF4-FFF2-40B4-BE49-F238E27FC236}">
                <a16:creationId xmlns="" xmlns:a16="http://schemas.microsoft.com/office/drawing/2014/main" id="{013D5E6E-4256-4A4F-B602-3C0744D2D2EB}"/>
              </a:ext>
            </a:extLst>
          </p:cNvPr>
          <p:cNvPicPr>
            <a:picLocks noGrp="1" noChangeAspect="1"/>
          </p:cNvPicPr>
          <p:nvPr>
            <p:ph idx="1"/>
          </p:nvPr>
        </p:nvPicPr>
        <p:blipFill>
          <a:blip r:embed="rId2"/>
          <a:stretch>
            <a:fillRect/>
          </a:stretch>
        </p:blipFill>
        <p:spPr>
          <a:xfrm>
            <a:off x="291774" y="3014059"/>
            <a:ext cx="5792394" cy="3832489"/>
          </a:xfrm>
          <a:prstGeom prst="rect">
            <a:avLst/>
          </a:prstGeom>
        </p:spPr>
      </p:pic>
      <p:sp>
        <p:nvSpPr>
          <p:cNvPr id="5" name="Прямоугольник 5">
            <a:extLst>
              <a:ext uri="{FF2B5EF4-FFF2-40B4-BE49-F238E27FC236}">
                <a16:creationId xmlns="" xmlns:a16="http://schemas.microsoft.com/office/drawing/2014/main" id="{5F2763C2-1986-459D-90C2-9AD71A419754}"/>
              </a:ext>
            </a:extLst>
          </p:cNvPr>
          <p:cNvSpPr/>
          <p:nvPr/>
        </p:nvSpPr>
        <p:spPr>
          <a:xfrm>
            <a:off x="233202" y="188640"/>
            <a:ext cx="8677595" cy="2800767"/>
          </a:xfrm>
          <a:prstGeom prst="rect">
            <a:avLst/>
          </a:prstGeom>
          <a:solidFill>
            <a:schemeClr val="accent1">
              <a:lumMod val="40000"/>
              <a:lumOff val="60000"/>
            </a:schemeClr>
          </a:solidFill>
          <a:ln>
            <a:solidFill>
              <a:srgbClr val="C00000"/>
            </a:solidFill>
          </a:ln>
        </p:spPr>
        <p:txBody>
          <a:bodyPr wrap="square">
            <a:spAutoFit/>
          </a:bodyPr>
          <a:lstStyle/>
          <a:p>
            <a:pPr algn="ctr" fontAlgn="base"/>
            <a:r>
              <a:rPr lang="uk-UA" sz="4400" b="1" dirty="0">
                <a:ln w="10160">
                  <a:solidFill>
                    <a:schemeClr val="accent5"/>
                  </a:solidFill>
                  <a:prstDash val="solid"/>
                </a:ln>
                <a:solidFill>
                  <a:srgbClr val="860000"/>
                </a:solidFill>
                <a:effectLst>
                  <a:outerShdw blurRad="38100" dist="38100" dir="2700000" algn="tl">
                    <a:srgbClr val="000000">
                      <a:alpha val="43137"/>
                    </a:srgbClr>
                  </a:outerShdw>
                </a:effectLst>
                <a:latin typeface="+mj-lt"/>
              </a:rPr>
              <a:t>15 травня – міжнародний день сім’ї. </a:t>
            </a:r>
          </a:p>
          <a:p>
            <a:pPr algn="ctr" fontAlgn="base"/>
            <a:r>
              <a:rPr lang="uk-UA" sz="4400" b="1" dirty="0">
                <a:ln w="10160">
                  <a:solidFill>
                    <a:schemeClr val="accent5"/>
                  </a:solidFill>
                  <a:prstDash val="solid"/>
                </a:ln>
                <a:solidFill>
                  <a:srgbClr val="860000"/>
                </a:solidFill>
                <a:effectLst>
                  <a:outerShdw blurRad="38100" dist="38100" dir="2700000" algn="tl">
                    <a:srgbClr val="000000">
                      <a:alpha val="43137"/>
                    </a:srgbClr>
                  </a:outerShdw>
                </a:effectLst>
                <a:latin typeface="+mj-lt"/>
              </a:rPr>
              <a:t>Відкрита виховна година на тему « Моя сім’я – моя фортеця »</a:t>
            </a:r>
          </a:p>
        </p:txBody>
      </p:sp>
      <p:sp>
        <p:nvSpPr>
          <p:cNvPr id="7" name="Прямоугольник 10">
            <a:extLst>
              <a:ext uri="{FF2B5EF4-FFF2-40B4-BE49-F238E27FC236}">
                <a16:creationId xmlns="" xmlns:a16="http://schemas.microsoft.com/office/drawing/2014/main" id="{E2371612-6472-468F-9BC2-52E4366C7B83}"/>
              </a:ext>
            </a:extLst>
          </p:cNvPr>
          <p:cNvSpPr/>
          <p:nvPr/>
        </p:nvSpPr>
        <p:spPr>
          <a:xfrm>
            <a:off x="6084168" y="4437112"/>
            <a:ext cx="3059832" cy="1200329"/>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rPr>
              <a:t>Класний керівник</a:t>
            </a:r>
          </a:p>
          <a:p>
            <a:pPr marL="0" marR="0" lvl="0" indent="0" algn="ctr" defTabSz="914400" rtl="0" eaLnBrk="1" fontAlgn="auto" latinLnBrk="0" hangingPunct="1">
              <a:lnSpc>
                <a:spcPct val="100000"/>
              </a:lnSpc>
              <a:spcBef>
                <a:spcPts val="0"/>
              </a:spcBef>
              <a:spcAft>
                <a:spcPts val="0"/>
              </a:spcAft>
              <a:buClrTx/>
              <a:buSzTx/>
              <a:buFontTx/>
              <a:buNone/>
              <a:tabLst/>
              <a:defRPr/>
            </a:pPr>
            <a:r>
              <a:rPr lang="uk-UA" sz="2400" b="1"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latin typeface="Franklin Gothic Book"/>
              </a:rPr>
              <a:t>7 – А клас </a:t>
            </a:r>
          </a:p>
          <a:p>
            <a:pPr marL="0" marR="0" lvl="0" indent="0" algn="ctr" defTabSz="914400" rtl="0" eaLnBrk="1" fontAlgn="auto" latinLnBrk="0" hangingPunct="1">
              <a:lnSpc>
                <a:spcPct val="100000"/>
              </a:lnSpc>
              <a:spcBef>
                <a:spcPts val="0"/>
              </a:spcBef>
              <a:spcAft>
                <a:spcPts val="0"/>
              </a:spcAft>
              <a:buClrTx/>
              <a:buSzTx/>
              <a:buFontTx/>
              <a:buNone/>
              <a:tabLst/>
              <a:defRPr/>
            </a:pPr>
            <a:r>
              <a:rPr lang="uk-UA" sz="2400" b="1" dirty="0" err="1">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latin typeface="Franklin Gothic Book"/>
              </a:rPr>
              <a:t>Біроваш</a:t>
            </a:r>
            <a:r>
              <a:rPr lang="uk-UA" sz="2400" b="1"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latin typeface="Franklin Gothic Book"/>
              </a:rPr>
              <a:t> І.П.</a:t>
            </a:r>
            <a:endParaRPr kumimoji="0" lang="uk-UA" sz="2400" b="1" i="0" u="none" strike="noStrike" kern="1200" cap="none" spc="0" normalizeH="0" baseline="0" noProof="0"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endParaRPr>
          </a:p>
        </p:txBody>
      </p:sp>
    </p:spTree>
    <p:extLst>
      <p:ext uri="{BB962C8B-B14F-4D97-AF65-F5344CB8AC3E}">
        <p14:creationId xmlns="" xmlns:p14="http://schemas.microsoft.com/office/powerpoint/2010/main" val="3432056033"/>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вмісту 3">
            <a:extLst>
              <a:ext uri="{FF2B5EF4-FFF2-40B4-BE49-F238E27FC236}">
                <a16:creationId xmlns="" xmlns:a16="http://schemas.microsoft.com/office/drawing/2014/main" id="{D19D8348-72D9-47A5-A327-6377B9BB5ADC}"/>
              </a:ext>
            </a:extLst>
          </p:cNvPr>
          <p:cNvPicPr>
            <a:picLocks noGrp="1" noChangeAspect="1"/>
          </p:cNvPicPr>
          <p:nvPr>
            <p:ph idx="1"/>
          </p:nvPr>
        </p:nvPicPr>
        <p:blipFill>
          <a:blip r:embed="rId2" cstate="print"/>
          <a:stretch>
            <a:fillRect/>
          </a:stretch>
        </p:blipFill>
        <p:spPr>
          <a:xfrm>
            <a:off x="6301831" y="4213704"/>
            <a:ext cx="2453540" cy="1840155"/>
          </a:xfrm>
          <a:prstGeom prst="rect">
            <a:avLst/>
          </a:prstGeom>
          <a:ln>
            <a:noFill/>
          </a:ln>
          <a:effectLst>
            <a:outerShdw blurRad="292100" dist="139700" dir="2700000" algn="tl" rotWithShape="0">
              <a:srgbClr val="333333">
                <a:alpha val="65000"/>
              </a:srgbClr>
            </a:outerShdw>
          </a:effectLst>
        </p:spPr>
      </p:pic>
      <p:pic>
        <p:nvPicPr>
          <p:cNvPr id="5" name="Рисунок 4">
            <a:extLst>
              <a:ext uri="{FF2B5EF4-FFF2-40B4-BE49-F238E27FC236}">
                <a16:creationId xmlns="" xmlns:a16="http://schemas.microsoft.com/office/drawing/2014/main" id="{042C51D7-466B-48D4-8C4B-CC87544A50A3}"/>
              </a:ext>
            </a:extLst>
          </p:cNvPr>
          <p:cNvPicPr>
            <a:picLocks noChangeAspect="1"/>
          </p:cNvPicPr>
          <p:nvPr/>
        </p:nvPicPr>
        <p:blipFill>
          <a:blip r:embed="rId3" cstate="print"/>
          <a:stretch>
            <a:fillRect/>
          </a:stretch>
        </p:blipFill>
        <p:spPr>
          <a:xfrm rot="16200000">
            <a:off x="6143625" y="1240185"/>
            <a:ext cx="2571750" cy="3429000"/>
          </a:xfrm>
          <a:prstGeom prst="rect">
            <a:avLst/>
          </a:prstGeom>
        </p:spPr>
      </p:pic>
      <p:sp>
        <p:nvSpPr>
          <p:cNvPr id="6" name="Прямоугольник 5">
            <a:extLst>
              <a:ext uri="{FF2B5EF4-FFF2-40B4-BE49-F238E27FC236}">
                <a16:creationId xmlns="" xmlns:a16="http://schemas.microsoft.com/office/drawing/2014/main" id="{13D6F968-D8DD-4E3E-B337-C229CC7AD591}"/>
              </a:ext>
            </a:extLst>
          </p:cNvPr>
          <p:cNvSpPr/>
          <p:nvPr/>
        </p:nvSpPr>
        <p:spPr>
          <a:xfrm>
            <a:off x="233202" y="695399"/>
            <a:ext cx="8677595" cy="769441"/>
          </a:xfrm>
          <a:prstGeom prst="rect">
            <a:avLst/>
          </a:prstGeom>
          <a:solidFill>
            <a:schemeClr val="accent1">
              <a:lumMod val="40000"/>
              <a:lumOff val="60000"/>
            </a:schemeClr>
          </a:solidFill>
          <a:ln>
            <a:solidFill>
              <a:srgbClr val="C00000"/>
            </a:solidFill>
          </a:ln>
        </p:spPr>
        <p:txBody>
          <a:bodyPr wrap="square">
            <a:spAutoFit/>
          </a:bodyPr>
          <a:lstStyle/>
          <a:p>
            <a:pPr algn="ctr" fontAlgn="base"/>
            <a:r>
              <a:rPr lang="uk-UA" sz="4400" b="1" dirty="0">
                <a:ln w="10160">
                  <a:solidFill>
                    <a:schemeClr val="accent5"/>
                  </a:solidFill>
                  <a:prstDash val="solid"/>
                </a:ln>
                <a:solidFill>
                  <a:srgbClr val="860000"/>
                </a:solidFill>
                <a:effectLst>
                  <a:outerShdw blurRad="38100" dist="38100" dir="2700000" algn="tl">
                    <a:srgbClr val="000000">
                      <a:alpha val="43137"/>
                    </a:srgbClr>
                  </a:outerShdw>
                </a:effectLst>
                <a:latin typeface="+mj-lt"/>
              </a:rPr>
              <a:t>Всесвітній день вишиванки</a:t>
            </a:r>
          </a:p>
        </p:txBody>
      </p:sp>
      <p:sp>
        <p:nvSpPr>
          <p:cNvPr id="8" name="Прямоугольник 10">
            <a:extLst>
              <a:ext uri="{FF2B5EF4-FFF2-40B4-BE49-F238E27FC236}">
                <a16:creationId xmlns="" xmlns:a16="http://schemas.microsoft.com/office/drawing/2014/main" id="{4623478B-3693-4DB6-BB23-6309AC3562B6}"/>
              </a:ext>
            </a:extLst>
          </p:cNvPr>
          <p:cNvSpPr/>
          <p:nvPr/>
        </p:nvSpPr>
        <p:spPr>
          <a:xfrm>
            <a:off x="5913203" y="6027003"/>
            <a:ext cx="3230797" cy="830997"/>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rPr>
              <a:t>Адміністрація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rPr>
              <a:t>закладу</a:t>
            </a:r>
          </a:p>
        </p:txBody>
      </p:sp>
      <p:pic>
        <p:nvPicPr>
          <p:cNvPr id="10" name="Рисунок 9">
            <a:extLst>
              <a:ext uri="{FF2B5EF4-FFF2-40B4-BE49-F238E27FC236}">
                <a16:creationId xmlns="" xmlns:a16="http://schemas.microsoft.com/office/drawing/2014/main" id="{D0F142BF-74DC-469A-8ECD-95C4978C27E7}"/>
              </a:ext>
            </a:extLst>
          </p:cNvPr>
          <p:cNvPicPr>
            <a:picLocks noChangeAspect="1"/>
          </p:cNvPicPr>
          <p:nvPr/>
        </p:nvPicPr>
        <p:blipFill>
          <a:blip r:embed="rId4" cstate="print"/>
          <a:stretch>
            <a:fillRect/>
          </a:stretch>
        </p:blipFill>
        <p:spPr>
          <a:xfrm>
            <a:off x="229431" y="2085529"/>
            <a:ext cx="5436096" cy="4077072"/>
          </a:xfrm>
          <a:prstGeom prst="rect">
            <a:avLst/>
          </a:prstGeom>
        </p:spPr>
      </p:pic>
    </p:spTree>
    <p:extLst>
      <p:ext uri="{BB962C8B-B14F-4D97-AF65-F5344CB8AC3E}">
        <p14:creationId xmlns="" xmlns:p14="http://schemas.microsoft.com/office/powerpoint/2010/main" val="3753205647"/>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вмісту 3">
            <a:extLst>
              <a:ext uri="{FF2B5EF4-FFF2-40B4-BE49-F238E27FC236}">
                <a16:creationId xmlns="" xmlns:a16="http://schemas.microsoft.com/office/drawing/2014/main" id="{46A8BA54-21B2-4818-9946-CFE3AE795505}"/>
              </a:ext>
            </a:extLst>
          </p:cNvPr>
          <p:cNvPicPr>
            <a:picLocks noGrp="1" noChangeAspect="1"/>
          </p:cNvPicPr>
          <p:nvPr>
            <p:ph idx="1"/>
          </p:nvPr>
        </p:nvPicPr>
        <p:blipFill>
          <a:blip r:embed="rId2"/>
          <a:stretch>
            <a:fillRect/>
          </a:stretch>
        </p:blipFill>
        <p:spPr>
          <a:xfrm>
            <a:off x="1431650" y="1207884"/>
            <a:ext cx="5922974" cy="4442231"/>
          </a:xfrm>
          <a:prstGeom prst="rect">
            <a:avLst/>
          </a:prstGeom>
        </p:spPr>
      </p:pic>
      <p:sp>
        <p:nvSpPr>
          <p:cNvPr id="6" name="Прямоугольник 5">
            <a:extLst>
              <a:ext uri="{FF2B5EF4-FFF2-40B4-BE49-F238E27FC236}">
                <a16:creationId xmlns="" xmlns:a16="http://schemas.microsoft.com/office/drawing/2014/main" id="{701801A8-C739-470B-9B63-910B6FB86D0E}"/>
              </a:ext>
            </a:extLst>
          </p:cNvPr>
          <p:cNvSpPr/>
          <p:nvPr/>
        </p:nvSpPr>
        <p:spPr>
          <a:xfrm>
            <a:off x="233202" y="404664"/>
            <a:ext cx="8677595" cy="769441"/>
          </a:xfrm>
          <a:prstGeom prst="rect">
            <a:avLst/>
          </a:prstGeom>
          <a:solidFill>
            <a:schemeClr val="accent1">
              <a:lumMod val="40000"/>
              <a:lumOff val="60000"/>
            </a:schemeClr>
          </a:solidFill>
          <a:ln>
            <a:solidFill>
              <a:srgbClr val="C00000"/>
            </a:solidFill>
          </a:ln>
        </p:spPr>
        <p:txBody>
          <a:bodyPr wrap="square">
            <a:spAutoFit/>
          </a:bodyPr>
          <a:lstStyle/>
          <a:p>
            <a:pPr algn="ctr" fontAlgn="base"/>
            <a:r>
              <a:rPr lang="uk-UA" sz="4400" b="1" dirty="0">
                <a:ln w="10160">
                  <a:solidFill>
                    <a:schemeClr val="accent5"/>
                  </a:solidFill>
                  <a:prstDash val="solid"/>
                </a:ln>
                <a:solidFill>
                  <a:srgbClr val="860000"/>
                </a:solidFill>
                <a:effectLst>
                  <a:outerShdw blurRad="38100" dist="38100" dir="2700000" algn="tl">
                    <a:srgbClr val="000000">
                      <a:alpha val="43137"/>
                    </a:srgbClr>
                  </a:outerShdw>
                </a:effectLst>
                <a:latin typeface="+mj-lt"/>
              </a:rPr>
              <a:t>Виховна година до Дня матері</a:t>
            </a:r>
          </a:p>
        </p:txBody>
      </p:sp>
      <p:sp>
        <p:nvSpPr>
          <p:cNvPr id="7" name="Прямоугольник 10">
            <a:extLst>
              <a:ext uri="{FF2B5EF4-FFF2-40B4-BE49-F238E27FC236}">
                <a16:creationId xmlns="" xmlns:a16="http://schemas.microsoft.com/office/drawing/2014/main" id="{9FEE5DC2-E471-4C02-AB7F-7EF925A562FD}"/>
              </a:ext>
            </a:extLst>
          </p:cNvPr>
          <p:cNvSpPr/>
          <p:nvPr/>
        </p:nvSpPr>
        <p:spPr>
          <a:xfrm>
            <a:off x="5720189" y="5637527"/>
            <a:ext cx="3230797" cy="1200329"/>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rPr>
              <a:t>Класний керівник </a:t>
            </a:r>
          </a:p>
          <a:p>
            <a:pPr marL="0" marR="0" lvl="0" indent="0" algn="ctr" defTabSz="914400" rtl="0" eaLnBrk="1" fontAlgn="auto" latinLnBrk="0" hangingPunct="1">
              <a:lnSpc>
                <a:spcPct val="100000"/>
              </a:lnSpc>
              <a:spcBef>
                <a:spcPts val="0"/>
              </a:spcBef>
              <a:spcAft>
                <a:spcPts val="0"/>
              </a:spcAft>
              <a:buClrTx/>
              <a:buSzTx/>
              <a:buFontTx/>
              <a:buNone/>
              <a:tabLst/>
              <a:defRPr/>
            </a:pPr>
            <a:r>
              <a:rPr lang="uk-UA" sz="2400" b="1"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latin typeface="Franklin Gothic Book"/>
              </a:rPr>
              <a:t>5-Б клас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err="1">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rPr>
              <a:t>Сутормін</a:t>
            </a:r>
            <a:r>
              <a:rPr kumimoji="0" lang="uk-UA" sz="2400" b="1" i="0" u="none" strike="noStrike" kern="1200" cap="none" spc="0" normalizeH="0" baseline="0" noProof="0"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rPr>
              <a:t> Л.І.</a:t>
            </a:r>
          </a:p>
        </p:txBody>
      </p:sp>
    </p:spTree>
    <p:extLst>
      <p:ext uri="{BB962C8B-B14F-4D97-AF65-F5344CB8AC3E}">
        <p14:creationId xmlns="" xmlns:p14="http://schemas.microsoft.com/office/powerpoint/2010/main" val="2067760214"/>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вмісту 3">
            <a:extLst>
              <a:ext uri="{FF2B5EF4-FFF2-40B4-BE49-F238E27FC236}">
                <a16:creationId xmlns="" xmlns:a16="http://schemas.microsoft.com/office/drawing/2014/main" id="{10515713-04F2-4E06-BF79-1E6455C94119}"/>
              </a:ext>
            </a:extLst>
          </p:cNvPr>
          <p:cNvPicPr>
            <a:picLocks noGrp="1" noChangeAspect="1"/>
          </p:cNvPicPr>
          <p:nvPr>
            <p:ph idx="1"/>
          </p:nvPr>
        </p:nvPicPr>
        <p:blipFill>
          <a:blip r:embed="rId2"/>
          <a:stretch>
            <a:fillRect/>
          </a:stretch>
        </p:blipFill>
        <p:spPr>
          <a:xfrm>
            <a:off x="233202" y="2768880"/>
            <a:ext cx="2548482" cy="2460320"/>
          </a:xfrm>
          <a:prstGeom prst="rect">
            <a:avLst/>
          </a:prstGeom>
          <a:ln>
            <a:noFill/>
          </a:ln>
          <a:effectLst>
            <a:outerShdw blurRad="292100" dist="139700" dir="2700000" algn="tl" rotWithShape="0">
              <a:srgbClr val="333333">
                <a:alpha val="65000"/>
              </a:srgbClr>
            </a:outerShdw>
          </a:effectLst>
        </p:spPr>
      </p:pic>
      <p:pic>
        <p:nvPicPr>
          <p:cNvPr id="5" name="Рисунок 4">
            <a:extLst>
              <a:ext uri="{FF2B5EF4-FFF2-40B4-BE49-F238E27FC236}">
                <a16:creationId xmlns="" xmlns:a16="http://schemas.microsoft.com/office/drawing/2014/main" id="{FA7F64CD-4B47-41AF-AE03-5DBCC87F668B}"/>
              </a:ext>
            </a:extLst>
          </p:cNvPr>
          <p:cNvPicPr>
            <a:picLocks noChangeAspect="1"/>
          </p:cNvPicPr>
          <p:nvPr/>
        </p:nvPicPr>
        <p:blipFill>
          <a:blip r:embed="rId3" cstate="print"/>
          <a:stretch>
            <a:fillRect/>
          </a:stretch>
        </p:blipFill>
        <p:spPr>
          <a:xfrm>
            <a:off x="2781684" y="3847435"/>
            <a:ext cx="2798428" cy="2527614"/>
          </a:xfrm>
          <a:prstGeom prst="rect">
            <a:avLst/>
          </a:prstGeom>
          <a:ln>
            <a:noFill/>
          </a:ln>
          <a:effectLst>
            <a:outerShdw blurRad="292100" dist="139700" dir="2700000" algn="tl" rotWithShape="0">
              <a:srgbClr val="333333">
                <a:alpha val="65000"/>
              </a:srgbClr>
            </a:outerShdw>
          </a:effectLst>
        </p:spPr>
      </p:pic>
      <p:pic>
        <p:nvPicPr>
          <p:cNvPr id="6" name="Рисунок 5">
            <a:extLst>
              <a:ext uri="{FF2B5EF4-FFF2-40B4-BE49-F238E27FC236}">
                <a16:creationId xmlns="" xmlns:a16="http://schemas.microsoft.com/office/drawing/2014/main" id="{5F2D1067-9B6F-4DF6-ACED-A770E92E4B5C}"/>
              </a:ext>
            </a:extLst>
          </p:cNvPr>
          <p:cNvPicPr>
            <a:picLocks noChangeAspect="1"/>
          </p:cNvPicPr>
          <p:nvPr/>
        </p:nvPicPr>
        <p:blipFill>
          <a:blip r:embed="rId4" cstate="print"/>
          <a:stretch>
            <a:fillRect/>
          </a:stretch>
        </p:blipFill>
        <p:spPr>
          <a:xfrm>
            <a:off x="5580112" y="2768880"/>
            <a:ext cx="3563888" cy="2657324"/>
          </a:xfrm>
          <a:prstGeom prst="rect">
            <a:avLst/>
          </a:prstGeom>
          <a:ln>
            <a:noFill/>
          </a:ln>
          <a:effectLst>
            <a:outerShdw blurRad="292100" dist="139700" dir="2700000" algn="tl" rotWithShape="0">
              <a:srgbClr val="333333">
                <a:alpha val="65000"/>
              </a:srgbClr>
            </a:outerShdw>
          </a:effectLst>
        </p:spPr>
      </p:pic>
      <p:sp>
        <p:nvSpPr>
          <p:cNvPr id="7" name="Прямоугольник 5">
            <a:extLst>
              <a:ext uri="{FF2B5EF4-FFF2-40B4-BE49-F238E27FC236}">
                <a16:creationId xmlns="" xmlns:a16="http://schemas.microsoft.com/office/drawing/2014/main" id="{D9FBBFC3-B645-44B1-862F-DE7098710296}"/>
              </a:ext>
            </a:extLst>
          </p:cNvPr>
          <p:cNvSpPr/>
          <p:nvPr/>
        </p:nvSpPr>
        <p:spPr>
          <a:xfrm>
            <a:off x="233202" y="404664"/>
            <a:ext cx="8677595" cy="2123658"/>
          </a:xfrm>
          <a:prstGeom prst="rect">
            <a:avLst/>
          </a:prstGeom>
          <a:solidFill>
            <a:schemeClr val="accent1">
              <a:lumMod val="40000"/>
              <a:lumOff val="60000"/>
            </a:schemeClr>
          </a:solidFill>
          <a:ln>
            <a:solidFill>
              <a:srgbClr val="C00000"/>
            </a:solidFill>
          </a:ln>
        </p:spPr>
        <p:txBody>
          <a:bodyPr wrap="square">
            <a:spAutoFit/>
          </a:bodyPr>
          <a:lstStyle/>
          <a:p>
            <a:pPr algn="ctr" fontAlgn="base"/>
            <a:r>
              <a:rPr lang="uk-UA" sz="4400" b="1" dirty="0">
                <a:ln w="10160">
                  <a:solidFill>
                    <a:schemeClr val="accent5"/>
                  </a:solidFill>
                  <a:prstDash val="solid"/>
                </a:ln>
                <a:solidFill>
                  <a:srgbClr val="860000"/>
                </a:solidFill>
                <a:effectLst>
                  <a:outerShdw blurRad="38100" dist="38100" dir="2700000" algn="tl">
                    <a:srgbClr val="000000">
                      <a:alpha val="43137"/>
                    </a:srgbClr>
                  </a:outerShdw>
                </a:effectLst>
                <a:latin typeface="+mj-lt"/>
              </a:rPr>
              <a:t>Виховна година « День матері. Історія виникнення і традиції святкування»</a:t>
            </a:r>
          </a:p>
        </p:txBody>
      </p:sp>
      <p:sp>
        <p:nvSpPr>
          <p:cNvPr id="8" name="Прямоугольник 10">
            <a:extLst>
              <a:ext uri="{FF2B5EF4-FFF2-40B4-BE49-F238E27FC236}">
                <a16:creationId xmlns="" xmlns:a16="http://schemas.microsoft.com/office/drawing/2014/main" id="{65094AAD-3B63-4B93-BFF1-E727297183E4}"/>
              </a:ext>
            </a:extLst>
          </p:cNvPr>
          <p:cNvSpPr/>
          <p:nvPr/>
        </p:nvSpPr>
        <p:spPr>
          <a:xfrm>
            <a:off x="5720189" y="5637527"/>
            <a:ext cx="3230797" cy="1200329"/>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rPr>
              <a:t>Класний керівник </a:t>
            </a:r>
          </a:p>
          <a:p>
            <a:pPr marL="0" marR="0" lvl="0" indent="0" algn="ctr" defTabSz="914400" rtl="0" eaLnBrk="1" fontAlgn="auto" latinLnBrk="0" hangingPunct="1">
              <a:lnSpc>
                <a:spcPct val="100000"/>
              </a:lnSpc>
              <a:spcBef>
                <a:spcPts val="0"/>
              </a:spcBef>
              <a:spcAft>
                <a:spcPts val="0"/>
              </a:spcAft>
              <a:buClrTx/>
              <a:buSzTx/>
              <a:buFontTx/>
              <a:buNone/>
              <a:tabLst/>
              <a:defRPr/>
            </a:pPr>
            <a:r>
              <a:rPr lang="uk-UA" sz="2400" b="1"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latin typeface="Franklin Gothic Book"/>
              </a:rPr>
              <a:t>10-Б клас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rPr>
              <a:t>Семенюк О.О.</a:t>
            </a:r>
          </a:p>
        </p:txBody>
      </p:sp>
    </p:spTree>
    <p:extLst>
      <p:ext uri="{BB962C8B-B14F-4D97-AF65-F5344CB8AC3E}">
        <p14:creationId xmlns="" xmlns:p14="http://schemas.microsoft.com/office/powerpoint/2010/main" val="987177231"/>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683568" y="49240"/>
            <a:ext cx="7704856" cy="1569660"/>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algn="ctr"/>
            <a:r>
              <a:rPr lang="uk-UA"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ЗАХОДИ до </a:t>
            </a:r>
            <a:endParaRPr lang="en-US"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endParaRPr>
          </a:p>
          <a:p>
            <a:pPr algn="ct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Міжнародного</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 дня миру</a:t>
            </a:r>
          </a:p>
        </p:txBody>
      </p:sp>
      <p:sp>
        <p:nvSpPr>
          <p:cNvPr id="9" name="Прямоугольник 10">
            <a:extLst>
              <a:ext uri="{FF2B5EF4-FFF2-40B4-BE49-F238E27FC236}">
                <a16:creationId xmlns="" xmlns:a16="http://schemas.microsoft.com/office/drawing/2014/main" id="{030B2BFE-079A-4589-B159-E1A875632368}"/>
              </a:ext>
            </a:extLst>
          </p:cNvPr>
          <p:cNvSpPr/>
          <p:nvPr/>
        </p:nvSpPr>
        <p:spPr>
          <a:xfrm>
            <a:off x="4535996" y="5595121"/>
            <a:ext cx="4307837" cy="1200329"/>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algn="ctr"/>
            <a:r>
              <a:rPr lang="ru-RU" sz="2400" b="1" dirty="0" err="1">
                <a:ln w="12700">
                  <a:solidFill>
                    <a:schemeClr val="tx2">
                      <a:satMod val="155000"/>
                    </a:schemeClr>
                  </a:solidFill>
                  <a:prstDash val="solid"/>
                </a:ln>
                <a:solidFill>
                  <a:srgbClr val="860000"/>
                </a:solidFill>
                <a:latin typeface="+mj-lt"/>
                <a:cs typeface="Times New Roman" pitchFamily="18" charset="0"/>
              </a:rPr>
              <a:t>Класний</a:t>
            </a:r>
            <a:r>
              <a:rPr lang="ru-RU" sz="2400" b="1" dirty="0">
                <a:ln w="12700">
                  <a:solidFill>
                    <a:schemeClr val="tx2">
                      <a:satMod val="155000"/>
                    </a:schemeClr>
                  </a:solidFill>
                  <a:prstDash val="solid"/>
                </a:ln>
                <a:solidFill>
                  <a:srgbClr val="860000"/>
                </a:solidFill>
                <a:latin typeface="+mj-lt"/>
                <a:cs typeface="Times New Roman" pitchFamily="18" charset="0"/>
              </a:rPr>
              <a:t> </a:t>
            </a:r>
            <a:r>
              <a:rPr lang="ru-RU" sz="2400" b="1" dirty="0" err="1">
                <a:ln w="12700">
                  <a:solidFill>
                    <a:schemeClr val="tx2">
                      <a:satMod val="155000"/>
                    </a:schemeClr>
                  </a:solidFill>
                  <a:prstDash val="solid"/>
                </a:ln>
                <a:solidFill>
                  <a:srgbClr val="860000"/>
                </a:solidFill>
                <a:latin typeface="+mj-lt"/>
                <a:cs typeface="Times New Roman" pitchFamily="18" charset="0"/>
              </a:rPr>
              <a:t>керівник</a:t>
            </a:r>
            <a:endParaRPr lang="ru-RU" sz="2400" b="1" dirty="0">
              <a:ln w="12700">
                <a:solidFill>
                  <a:schemeClr val="tx2">
                    <a:satMod val="155000"/>
                  </a:schemeClr>
                </a:solidFill>
                <a:prstDash val="solid"/>
              </a:ln>
              <a:solidFill>
                <a:srgbClr val="860000"/>
              </a:solidFill>
              <a:latin typeface="+mj-lt"/>
              <a:cs typeface="Times New Roman" pitchFamily="18" charset="0"/>
            </a:endParaRPr>
          </a:p>
          <a:p>
            <a:pPr algn="ctr"/>
            <a:r>
              <a:rPr lang="ru-RU" sz="2400" b="1" dirty="0" err="1">
                <a:ln w="12700">
                  <a:solidFill>
                    <a:schemeClr val="tx2">
                      <a:satMod val="155000"/>
                    </a:schemeClr>
                  </a:solidFill>
                  <a:prstDash val="solid"/>
                </a:ln>
                <a:solidFill>
                  <a:srgbClr val="860000"/>
                </a:solidFill>
                <a:latin typeface="+mj-lt"/>
                <a:cs typeface="Times New Roman" pitchFamily="18" charset="0"/>
              </a:rPr>
              <a:t>Манілець</a:t>
            </a:r>
            <a:r>
              <a:rPr lang="ru-RU" sz="2400" b="1" dirty="0">
                <a:ln w="12700">
                  <a:solidFill>
                    <a:schemeClr val="tx2">
                      <a:satMod val="155000"/>
                    </a:schemeClr>
                  </a:solidFill>
                  <a:prstDash val="solid"/>
                </a:ln>
                <a:solidFill>
                  <a:srgbClr val="860000"/>
                </a:solidFill>
                <a:latin typeface="+mj-lt"/>
                <a:cs typeface="Times New Roman" pitchFamily="18" charset="0"/>
              </a:rPr>
              <a:t> М.М.</a:t>
            </a:r>
          </a:p>
          <a:p>
            <a:pPr algn="ctr"/>
            <a:r>
              <a:rPr lang="ru-RU" sz="2400" b="1" dirty="0">
                <a:ln w="12700">
                  <a:solidFill>
                    <a:schemeClr val="tx2">
                      <a:satMod val="155000"/>
                    </a:schemeClr>
                  </a:solidFill>
                  <a:prstDash val="solid"/>
                </a:ln>
                <a:solidFill>
                  <a:srgbClr val="860000"/>
                </a:solidFill>
                <a:latin typeface="+mj-lt"/>
                <a:cs typeface="Times New Roman" pitchFamily="18" charset="0"/>
              </a:rPr>
              <a:t>4 - А </a:t>
            </a:r>
            <a:r>
              <a:rPr lang="ru-RU" sz="2400" b="1" dirty="0" err="1">
                <a:ln w="12700">
                  <a:solidFill>
                    <a:schemeClr val="tx2">
                      <a:satMod val="155000"/>
                    </a:schemeClr>
                  </a:solidFill>
                  <a:prstDash val="solid"/>
                </a:ln>
                <a:solidFill>
                  <a:srgbClr val="860000"/>
                </a:solidFill>
                <a:latin typeface="+mj-lt"/>
                <a:cs typeface="Times New Roman" pitchFamily="18" charset="0"/>
              </a:rPr>
              <a:t>клас</a:t>
            </a:r>
            <a:r>
              <a:rPr lang="ru-RU" sz="2400" b="1" dirty="0">
                <a:ln w="12700">
                  <a:solidFill>
                    <a:schemeClr val="tx2">
                      <a:satMod val="155000"/>
                    </a:schemeClr>
                  </a:solidFill>
                  <a:prstDash val="solid"/>
                </a:ln>
                <a:solidFill>
                  <a:srgbClr val="860000"/>
                </a:solidFill>
                <a:latin typeface="+mj-lt"/>
                <a:cs typeface="Times New Roman" pitchFamily="18" charset="0"/>
              </a:rPr>
              <a:t> </a:t>
            </a:r>
          </a:p>
        </p:txBody>
      </p:sp>
      <p:pic>
        <p:nvPicPr>
          <p:cNvPr id="7" name="Рисунок 6">
            <a:extLst>
              <a:ext uri="{FF2B5EF4-FFF2-40B4-BE49-F238E27FC236}">
                <a16:creationId xmlns="" xmlns:a16="http://schemas.microsoft.com/office/drawing/2014/main" id="{3B7326AA-E2E2-44BA-B620-E7F2CDE3FDB4}"/>
              </a:ext>
            </a:extLst>
          </p:cNvPr>
          <p:cNvPicPr>
            <a:picLocks noChangeAspect="1"/>
          </p:cNvPicPr>
          <p:nvPr/>
        </p:nvPicPr>
        <p:blipFill rotWithShape="1">
          <a:blip r:embed="rId2">
            <a:extLst>
              <a:ext uri="{28A0092B-C50C-407E-A947-70E740481C1C}">
                <a14:useLocalDpi xmlns="" xmlns:a14="http://schemas.microsoft.com/office/drawing/2010/main" val="0"/>
              </a:ext>
            </a:extLst>
          </a:blip>
          <a:srcRect l="8219" t="20091"/>
          <a:stretch/>
        </p:blipFill>
        <p:spPr>
          <a:xfrm>
            <a:off x="1691680" y="1726204"/>
            <a:ext cx="5760640" cy="37616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2559904617"/>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вмісту 3">
            <a:extLst>
              <a:ext uri="{FF2B5EF4-FFF2-40B4-BE49-F238E27FC236}">
                <a16:creationId xmlns="" xmlns:a16="http://schemas.microsoft.com/office/drawing/2014/main" id="{D466322F-DBFD-4F83-AE0C-69AD6E883E67}"/>
              </a:ext>
            </a:extLst>
          </p:cNvPr>
          <p:cNvPicPr>
            <a:picLocks noGrp="1" noChangeAspect="1"/>
          </p:cNvPicPr>
          <p:nvPr>
            <p:ph idx="1"/>
          </p:nvPr>
        </p:nvPicPr>
        <p:blipFill>
          <a:blip r:embed="rId2"/>
          <a:stretch>
            <a:fillRect/>
          </a:stretch>
        </p:blipFill>
        <p:spPr>
          <a:xfrm>
            <a:off x="230166" y="2628461"/>
            <a:ext cx="5449835" cy="4087377"/>
          </a:xfrm>
          <a:prstGeom prst="rect">
            <a:avLst/>
          </a:prstGeom>
        </p:spPr>
      </p:pic>
      <p:sp>
        <p:nvSpPr>
          <p:cNvPr id="5" name="Прямоугольник 5">
            <a:extLst>
              <a:ext uri="{FF2B5EF4-FFF2-40B4-BE49-F238E27FC236}">
                <a16:creationId xmlns="" xmlns:a16="http://schemas.microsoft.com/office/drawing/2014/main" id="{DBE4CE76-A281-474E-99AE-B9C094B67F22}"/>
              </a:ext>
            </a:extLst>
          </p:cNvPr>
          <p:cNvSpPr/>
          <p:nvPr/>
        </p:nvSpPr>
        <p:spPr>
          <a:xfrm>
            <a:off x="233202" y="228958"/>
            <a:ext cx="8677595" cy="2123658"/>
          </a:xfrm>
          <a:prstGeom prst="rect">
            <a:avLst/>
          </a:prstGeom>
          <a:solidFill>
            <a:schemeClr val="accent1">
              <a:lumMod val="40000"/>
              <a:lumOff val="60000"/>
            </a:schemeClr>
          </a:solidFill>
          <a:ln>
            <a:solidFill>
              <a:srgbClr val="C00000"/>
            </a:solidFill>
          </a:ln>
        </p:spPr>
        <p:txBody>
          <a:bodyPr wrap="square">
            <a:spAutoFit/>
          </a:bodyPr>
          <a:lstStyle/>
          <a:p>
            <a:pPr algn="ctr" fontAlgn="base"/>
            <a:r>
              <a:rPr lang="uk-UA" sz="4400" b="1" dirty="0">
                <a:ln w="10160">
                  <a:solidFill>
                    <a:schemeClr val="accent5"/>
                  </a:solidFill>
                  <a:prstDash val="solid"/>
                </a:ln>
                <a:solidFill>
                  <a:srgbClr val="860000"/>
                </a:solidFill>
                <a:effectLst>
                  <a:outerShdw blurRad="38100" dist="38100" dir="2700000" algn="tl">
                    <a:srgbClr val="000000">
                      <a:alpha val="43137"/>
                    </a:srgbClr>
                  </a:outerShdw>
                </a:effectLst>
                <a:latin typeface="+mj-lt"/>
              </a:rPr>
              <a:t>Виховна година « Якщо говорити між нами, то все починається з мами »</a:t>
            </a:r>
          </a:p>
        </p:txBody>
      </p:sp>
      <p:sp>
        <p:nvSpPr>
          <p:cNvPr id="6" name="Прямоугольник 10">
            <a:extLst>
              <a:ext uri="{FF2B5EF4-FFF2-40B4-BE49-F238E27FC236}">
                <a16:creationId xmlns="" xmlns:a16="http://schemas.microsoft.com/office/drawing/2014/main" id="{0E2D8750-752E-47D9-ABE2-564E16752B62}"/>
              </a:ext>
            </a:extLst>
          </p:cNvPr>
          <p:cNvSpPr/>
          <p:nvPr/>
        </p:nvSpPr>
        <p:spPr>
          <a:xfrm>
            <a:off x="5685704" y="5514638"/>
            <a:ext cx="3230797" cy="1200329"/>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rPr>
              <a:t>Класний керівник </a:t>
            </a:r>
          </a:p>
          <a:p>
            <a:pPr marL="0" marR="0" lvl="0" indent="0" algn="ctr" defTabSz="914400" rtl="0" eaLnBrk="1" fontAlgn="auto" latinLnBrk="0" hangingPunct="1">
              <a:lnSpc>
                <a:spcPct val="100000"/>
              </a:lnSpc>
              <a:spcBef>
                <a:spcPts val="0"/>
              </a:spcBef>
              <a:spcAft>
                <a:spcPts val="0"/>
              </a:spcAft>
              <a:buClrTx/>
              <a:buSzTx/>
              <a:buFontTx/>
              <a:buNone/>
              <a:tabLst/>
              <a:defRPr/>
            </a:pPr>
            <a:r>
              <a:rPr lang="uk-UA" sz="2400" b="1"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latin typeface="Franklin Gothic Book"/>
              </a:rPr>
              <a:t>6 - А клас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err="1">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rPr>
              <a:t>Ільчук</a:t>
            </a:r>
            <a:r>
              <a:rPr kumimoji="0" lang="uk-UA" sz="2400" b="1" i="0" u="none" strike="noStrike" kern="1200" cap="none" spc="0" normalizeH="0" baseline="0" noProof="0"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rPr>
              <a:t> М.В.</a:t>
            </a:r>
          </a:p>
        </p:txBody>
      </p:sp>
    </p:spTree>
    <p:extLst>
      <p:ext uri="{BB962C8B-B14F-4D97-AF65-F5344CB8AC3E}">
        <p14:creationId xmlns="" xmlns:p14="http://schemas.microsoft.com/office/powerpoint/2010/main" val="579583667"/>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5">
            <a:extLst>
              <a:ext uri="{FF2B5EF4-FFF2-40B4-BE49-F238E27FC236}">
                <a16:creationId xmlns="" xmlns:a16="http://schemas.microsoft.com/office/drawing/2014/main" id="{DBE4CE76-A281-474E-99AE-B9C094B67F22}"/>
              </a:ext>
            </a:extLst>
          </p:cNvPr>
          <p:cNvSpPr/>
          <p:nvPr/>
        </p:nvSpPr>
        <p:spPr>
          <a:xfrm>
            <a:off x="233202" y="228958"/>
            <a:ext cx="8677595" cy="1446550"/>
          </a:xfrm>
          <a:prstGeom prst="rect">
            <a:avLst/>
          </a:prstGeom>
          <a:solidFill>
            <a:schemeClr val="accent1">
              <a:lumMod val="40000"/>
              <a:lumOff val="60000"/>
            </a:schemeClr>
          </a:solidFill>
          <a:ln>
            <a:solidFill>
              <a:srgbClr val="C00000"/>
            </a:solidFill>
          </a:ln>
        </p:spPr>
        <p:txBody>
          <a:bodyPr wrap="square">
            <a:spAutoFit/>
          </a:bodyPr>
          <a:lstStyle/>
          <a:p>
            <a:pPr algn="ctr" fontAlgn="base"/>
            <a:r>
              <a:rPr lang="uk-UA" sz="4400" b="1" dirty="0" smtClean="0">
                <a:ln w="10160">
                  <a:solidFill>
                    <a:schemeClr val="accent5"/>
                  </a:solidFill>
                  <a:prstDash val="solid"/>
                </a:ln>
                <a:solidFill>
                  <a:srgbClr val="860000"/>
                </a:solidFill>
                <a:effectLst>
                  <a:outerShdw blurRad="38100" dist="38100" dir="2700000" algn="tl">
                    <a:srgbClr val="000000">
                      <a:alpha val="43137"/>
                    </a:srgbClr>
                  </a:outerShdw>
                </a:effectLst>
                <a:latin typeface="+mj-lt"/>
              </a:rPr>
              <a:t>Математичний КВК </a:t>
            </a:r>
          </a:p>
          <a:p>
            <a:pPr algn="ctr" fontAlgn="base"/>
            <a:r>
              <a:rPr lang="uk-UA" sz="4400" b="1" dirty="0" smtClean="0">
                <a:ln w="10160">
                  <a:solidFill>
                    <a:schemeClr val="accent5"/>
                  </a:solidFill>
                  <a:prstDash val="solid"/>
                </a:ln>
                <a:solidFill>
                  <a:srgbClr val="860000"/>
                </a:solidFill>
                <a:effectLst>
                  <a:outerShdw blurRad="38100" dist="38100" dir="2700000" algn="tl">
                    <a:srgbClr val="000000">
                      <a:alpha val="43137"/>
                    </a:srgbClr>
                  </a:outerShdw>
                </a:effectLst>
                <a:latin typeface="+mj-lt"/>
              </a:rPr>
              <a:t> </a:t>
            </a:r>
            <a:r>
              <a:rPr lang="uk-UA" sz="4400" b="1" dirty="0" err="1" smtClean="0">
                <a:ln w="10160">
                  <a:solidFill>
                    <a:schemeClr val="accent5"/>
                  </a:solidFill>
                  <a:prstDash val="solid"/>
                </a:ln>
                <a:solidFill>
                  <a:srgbClr val="860000"/>
                </a:solidFill>
                <a:effectLst>
                  <a:outerShdw blurRad="38100" dist="38100" dir="2700000" algn="tl">
                    <a:srgbClr val="000000">
                      <a:alpha val="43137"/>
                    </a:srgbClr>
                  </a:outerShdw>
                </a:effectLst>
                <a:latin typeface="+mj-lt"/>
              </a:rPr>
              <a:t>“Хай</a:t>
            </a:r>
            <a:r>
              <a:rPr lang="uk-UA" sz="4400" b="1" dirty="0" smtClean="0">
                <a:ln w="10160">
                  <a:solidFill>
                    <a:schemeClr val="accent5"/>
                  </a:solidFill>
                  <a:prstDash val="solid"/>
                </a:ln>
                <a:solidFill>
                  <a:srgbClr val="860000"/>
                </a:solidFill>
                <a:effectLst>
                  <a:outerShdw blurRad="38100" dist="38100" dir="2700000" algn="tl">
                    <a:srgbClr val="000000">
                      <a:alpha val="43137"/>
                    </a:srgbClr>
                  </a:outerShdw>
                </a:effectLst>
                <a:latin typeface="+mj-lt"/>
              </a:rPr>
              <a:t> переможе </a:t>
            </a:r>
            <a:r>
              <a:rPr lang="uk-UA" sz="4400" b="1" dirty="0" err="1" smtClean="0">
                <a:ln w="10160">
                  <a:solidFill>
                    <a:schemeClr val="accent5"/>
                  </a:solidFill>
                  <a:prstDash val="solid"/>
                </a:ln>
                <a:solidFill>
                  <a:srgbClr val="860000"/>
                </a:solidFill>
                <a:effectLst>
                  <a:outerShdw blurRad="38100" dist="38100" dir="2700000" algn="tl">
                    <a:srgbClr val="000000">
                      <a:alpha val="43137"/>
                    </a:srgbClr>
                  </a:outerShdw>
                </a:effectLst>
                <a:latin typeface="+mj-lt"/>
              </a:rPr>
              <a:t>істинна”</a:t>
            </a:r>
            <a:endParaRPr lang="uk-UA" sz="4400" b="1" dirty="0">
              <a:ln w="10160">
                <a:solidFill>
                  <a:schemeClr val="accent5"/>
                </a:solidFill>
                <a:prstDash val="solid"/>
              </a:ln>
              <a:solidFill>
                <a:srgbClr val="860000"/>
              </a:solidFill>
              <a:effectLst>
                <a:outerShdw blurRad="38100" dist="38100" dir="2700000" algn="tl">
                  <a:srgbClr val="000000">
                    <a:alpha val="43137"/>
                  </a:srgbClr>
                </a:outerShdw>
              </a:effectLst>
              <a:latin typeface="+mj-lt"/>
            </a:endParaRPr>
          </a:p>
        </p:txBody>
      </p:sp>
      <p:sp>
        <p:nvSpPr>
          <p:cNvPr id="6" name="Прямоугольник 10">
            <a:extLst>
              <a:ext uri="{FF2B5EF4-FFF2-40B4-BE49-F238E27FC236}">
                <a16:creationId xmlns="" xmlns:a16="http://schemas.microsoft.com/office/drawing/2014/main" id="{0E2D8750-752E-47D9-ABE2-564E16752B62}"/>
              </a:ext>
            </a:extLst>
          </p:cNvPr>
          <p:cNvSpPr/>
          <p:nvPr/>
        </p:nvSpPr>
        <p:spPr>
          <a:xfrm>
            <a:off x="5913203" y="4786322"/>
            <a:ext cx="3230797" cy="1569660"/>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smtClean="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rPr>
              <a:t>Вчитель математики</a:t>
            </a:r>
            <a:endParaRPr kumimoji="0" lang="uk-UA" sz="2400" b="1" i="0" u="none" strike="noStrike" kern="1200" cap="none" spc="0" normalizeH="0" baseline="0" noProof="0"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uk-UA" sz="2400" b="1" dirty="0" smtClean="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latin typeface="Franklin Gothic Book"/>
              </a:rPr>
              <a:t>8-А, 8-Б клас </a:t>
            </a:r>
            <a:endParaRPr lang="uk-UA" sz="2400" b="1"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latin typeface="Franklin Gothic Boo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err="1">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rPr>
              <a:t>Ільчук</a:t>
            </a:r>
            <a:r>
              <a:rPr kumimoji="0" lang="uk-UA" sz="2400" b="1" i="0" u="none" strike="noStrike" kern="1200" cap="none" spc="0" normalizeH="0" baseline="0" noProof="0"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rPr>
              <a:t> М.В.</a:t>
            </a:r>
          </a:p>
        </p:txBody>
      </p:sp>
      <p:pic>
        <p:nvPicPr>
          <p:cNvPr id="1028" name="Picture 4" descr="Немає опису світлини."/>
          <p:cNvPicPr>
            <a:picLocks noChangeAspect="1" noChangeArrowheads="1"/>
          </p:cNvPicPr>
          <p:nvPr/>
        </p:nvPicPr>
        <p:blipFill>
          <a:blip r:embed="rId2"/>
          <a:srcRect/>
          <a:stretch>
            <a:fillRect/>
          </a:stretch>
        </p:blipFill>
        <p:spPr bwMode="auto">
          <a:xfrm>
            <a:off x="5524475" y="1785926"/>
            <a:ext cx="3619525" cy="2714644"/>
          </a:xfrm>
          <a:prstGeom prst="rect">
            <a:avLst/>
          </a:prstGeom>
          <a:noFill/>
        </p:spPr>
      </p:pic>
      <p:pic>
        <p:nvPicPr>
          <p:cNvPr id="1026" name="Picture 2" descr="Немає опису світлини."/>
          <p:cNvPicPr>
            <a:picLocks noChangeAspect="1" noChangeArrowheads="1"/>
          </p:cNvPicPr>
          <p:nvPr/>
        </p:nvPicPr>
        <p:blipFill>
          <a:blip r:embed="rId3"/>
          <a:srcRect/>
          <a:stretch>
            <a:fillRect/>
          </a:stretch>
        </p:blipFill>
        <p:spPr bwMode="auto">
          <a:xfrm>
            <a:off x="0" y="2571744"/>
            <a:ext cx="5715008" cy="4286256"/>
          </a:xfrm>
          <a:prstGeom prst="rect">
            <a:avLst/>
          </a:prstGeom>
          <a:noFill/>
        </p:spPr>
      </p:pic>
    </p:spTree>
    <p:extLst>
      <p:ext uri="{BB962C8B-B14F-4D97-AF65-F5344CB8AC3E}">
        <p14:creationId xmlns="" xmlns:p14="http://schemas.microsoft.com/office/powerpoint/2010/main" val="579583667"/>
      </p:ext>
    </p:extLst>
  </p:cSld>
  <p:clrMapOvr>
    <a:masterClrMapping/>
  </p:clrMapOvr>
  <p:transition spd="slow" advTm="15000">
    <p:dissolv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5">
            <a:extLst>
              <a:ext uri="{FF2B5EF4-FFF2-40B4-BE49-F238E27FC236}">
                <a16:creationId xmlns="" xmlns:a16="http://schemas.microsoft.com/office/drawing/2014/main" id="{7C975818-7E2D-49B3-977A-1669827DCCAE}"/>
              </a:ext>
            </a:extLst>
          </p:cNvPr>
          <p:cNvSpPr/>
          <p:nvPr/>
        </p:nvSpPr>
        <p:spPr>
          <a:xfrm>
            <a:off x="233202" y="228958"/>
            <a:ext cx="8677595" cy="1446550"/>
          </a:xfrm>
          <a:prstGeom prst="rect">
            <a:avLst/>
          </a:prstGeom>
          <a:solidFill>
            <a:schemeClr val="accent1">
              <a:lumMod val="40000"/>
              <a:lumOff val="60000"/>
            </a:schemeClr>
          </a:solidFill>
          <a:ln>
            <a:solidFill>
              <a:srgbClr val="C00000"/>
            </a:solidFill>
          </a:ln>
        </p:spPr>
        <p:txBody>
          <a:bodyPr wrap="square">
            <a:spAutoFit/>
          </a:bodyPr>
          <a:lstStyle/>
          <a:p>
            <a:pPr algn="ctr" fontAlgn="base"/>
            <a:r>
              <a:rPr lang="uk-UA" sz="4400" b="1" dirty="0">
                <a:ln w="10160">
                  <a:solidFill>
                    <a:schemeClr val="accent5"/>
                  </a:solidFill>
                  <a:prstDash val="solid"/>
                </a:ln>
                <a:solidFill>
                  <a:srgbClr val="860000"/>
                </a:solidFill>
                <a:effectLst>
                  <a:outerShdw blurRad="38100" dist="38100" dir="2700000" algn="tl">
                    <a:srgbClr val="000000">
                      <a:alpha val="43137"/>
                    </a:srgbClr>
                  </a:outerShdw>
                </a:effectLst>
                <a:latin typeface="+mj-lt"/>
              </a:rPr>
              <a:t>Традиційне шкільне свято – свято </a:t>
            </a:r>
            <a:r>
              <a:rPr lang="uk-UA" sz="4400" b="1" dirty="0" err="1">
                <a:ln w="10160">
                  <a:solidFill>
                    <a:schemeClr val="accent5"/>
                  </a:solidFill>
                  <a:prstDash val="solid"/>
                </a:ln>
                <a:solidFill>
                  <a:srgbClr val="860000"/>
                </a:solidFill>
                <a:effectLst>
                  <a:outerShdw blurRad="38100" dist="38100" dir="2700000" algn="tl">
                    <a:srgbClr val="000000">
                      <a:alpha val="43137"/>
                    </a:srgbClr>
                  </a:outerShdw>
                </a:effectLst>
                <a:latin typeface="+mj-lt"/>
              </a:rPr>
              <a:t>Букваря</a:t>
            </a:r>
            <a:r>
              <a:rPr lang="uk-UA" sz="4400" b="1" dirty="0">
                <a:ln w="10160">
                  <a:solidFill>
                    <a:schemeClr val="accent5"/>
                  </a:solidFill>
                  <a:prstDash val="solid"/>
                </a:ln>
                <a:solidFill>
                  <a:srgbClr val="860000"/>
                </a:solidFill>
                <a:effectLst>
                  <a:outerShdw blurRad="38100" dist="38100" dir="2700000" algn="tl">
                    <a:srgbClr val="000000">
                      <a:alpha val="43137"/>
                    </a:srgbClr>
                  </a:outerShdw>
                </a:effectLst>
                <a:latin typeface="+mj-lt"/>
              </a:rPr>
              <a:t> </a:t>
            </a:r>
          </a:p>
        </p:txBody>
      </p:sp>
      <p:pic>
        <p:nvPicPr>
          <p:cNvPr id="1026" name="Picture 2" descr="На зображенні може бути: 10 людей, дитина та текст">
            <a:extLst>
              <a:ext uri="{FF2B5EF4-FFF2-40B4-BE49-F238E27FC236}">
                <a16:creationId xmlns="" xmlns:a16="http://schemas.microsoft.com/office/drawing/2014/main" id="{3D19290B-B6B8-450F-8FDF-547816A9F1C3}"/>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33202" y="1930524"/>
            <a:ext cx="3630149" cy="2722612"/>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На зображенні може бути: 12 людей, дитина та текст">
            <a:extLst>
              <a:ext uri="{FF2B5EF4-FFF2-40B4-BE49-F238E27FC236}">
                <a16:creationId xmlns="" xmlns:a16="http://schemas.microsoft.com/office/drawing/2014/main" id="{9F157227-72CF-458E-8680-5D3570DB69E9}"/>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b="21651"/>
          <a:stretch/>
        </p:blipFill>
        <p:spPr bwMode="auto">
          <a:xfrm>
            <a:off x="4788024" y="1930525"/>
            <a:ext cx="3542349" cy="3700556"/>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На зображенні може бути: 16 людей, дитина та текст">
            <a:extLst>
              <a:ext uri="{FF2B5EF4-FFF2-40B4-BE49-F238E27FC236}">
                <a16:creationId xmlns="" xmlns:a16="http://schemas.microsoft.com/office/drawing/2014/main" id="{5FA5F8A2-DBD3-4B78-881C-3E0D46558B4B}"/>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10101" b="6951"/>
          <a:stretch/>
        </p:blipFill>
        <p:spPr bwMode="auto">
          <a:xfrm>
            <a:off x="1271466" y="4790210"/>
            <a:ext cx="3323799" cy="2067790"/>
          </a:xfrm>
          <a:prstGeom prst="rect">
            <a:avLst/>
          </a:prstGeom>
          <a:noFill/>
          <a:extLst>
            <a:ext uri="{909E8E84-426E-40DD-AFC4-6F175D3DCCD1}">
              <a14:hiddenFill xmlns="" xmlns:a14="http://schemas.microsoft.com/office/drawing/2010/main">
                <a:solidFill>
                  <a:srgbClr val="FFFFFF"/>
                </a:solidFill>
              </a14:hiddenFill>
            </a:ext>
          </a:extLst>
        </p:spPr>
      </p:pic>
      <p:sp>
        <p:nvSpPr>
          <p:cNvPr id="9" name="Прямоугольник 10">
            <a:extLst>
              <a:ext uri="{FF2B5EF4-FFF2-40B4-BE49-F238E27FC236}">
                <a16:creationId xmlns="" xmlns:a16="http://schemas.microsoft.com/office/drawing/2014/main" id="{E23E9FF4-716B-471B-AB5A-F5E539C0BA59}"/>
              </a:ext>
            </a:extLst>
          </p:cNvPr>
          <p:cNvSpPr/>
          <p:nvPr/>
        </p:nvSpPr>
        <p:spPr>
          <a:xfrm>
            <a:off x="5687266" y="5631080"/>
            <a:ext cx="3230797" cy="1200329"/>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rPr>
              <a:t>Класовод</a:t>
            </a:r>
          </a:p>
          <a:p>
            <a:pPr marL="0" marR="0" lvl="0" indent="0" algn="ctr" defTabSz="914400" rtl="0" eaLnBrk="1" fontAlgn="auto" latinLnBrk="0" hangingPunct="1">
              <a:lnSpc>
                <a:spcPct val="100000"/>
              </a:lnSpc>
              <a:spcBef>
                <a:spcPts val="0"/>
              </a:spcBef>
              <a:spcAft>
                <a:spcPts val="0"/>
              </a:spcAft>
              <a:buClrTx/>
              <a:buSzTx/>
              <a:buFontTx/>
              <a:buNone/>
              <a:tabLst/>
              <a:defRPr/>
            </a:pPr>
            <a:r>
              <a:rPr lang="uk-UA" sz="2400" b="1"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latin typeface="Franklin Gothic Book"/>
              </a:rPr>
              <a:t>1 клас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err="1">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rPr>
              <a:t>Гундяк</a:t>
            </a:r>
            <a:r>
              <a:rPr kumimoji="0" lang="uk-UA" sz="2400" b="1" i="0" u="none" strike="noStrike" kern="1200" cap="none" spc="0" normalizeH="0" baseline="0" noProof="0" dirty="0">
                <a:ln w="12700">
                  <a:solidFill>
                    <a:srgbClr val="4E3B30">
                      <a:satMod val="155000"/>
                    </a:srgbClr>
                  </a:solidFill>
                  <a:prstDash val="solid"/>
                </a:ln>
                <a:solidFill>
                  <a:srgbClr val="C00000"/>
                </a:solidFill>
                <a:effectLst>
                  <a:outerShdw blurRad="41275" dist="20320" dir="1800000" algn="tl" rotWithShape="0">
                    <a:srgbClr val="000000">
                      <a:alpha val="40000"/>
                    </a:srgbClr>
                  </a:outerShdw>
                </a:effectLst>
                <a:uLnTx/>
                <a:uFillTx/>
                <a:latin typeface="Franklin Gothic Book"/>
                <a:ea typeface="+mn-ea"/>
                <a:cs typeface="+mn-cs"/>
              </a:rPr>
              <a:t> М.П.</a:t>
            </a:r>
          </a:p>
        </p:txBody>
      </p:sp>
    </p:spTree>
    <p:extLst>
      <p:ext uri="{BB962C8B-B14F-4D97-AF65-F5344CB8AC3E}">
        <p14:creationId xmlns="" xmlns:p14="http://schemas.microsoft.com/office/powerpoint/2010/main" val="2103448114"/>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30"/>
                                        </p:tgtEl>
                                        <p:attrNameLst>
                                          <p:attrName>style.visibility</p:attrName>
                                        </p:attrNameLst>
                                      </p:cBhvr>
                                      <p:to>
                                        <p:strVal val="visible"/>
                                      </p:to>
                                    </p:set>
                                    <p:animEffect transition="in" filter="fade">
                                      <p:cBhvr>
                                        <p:cTn id="14" dur="1000"/>
                                        <p:tgtEl>
                                          <p:spTgt spid="1030"/>
                                        </p:tgtEl>
                                      </p:cBhvr>
                                    </p:animEffect>
                                    <p:anim calcmode="lin" valueType="num">
                                      <p:cBhvr>
                                        <p:cTn id="15" dur="1000" fill="hold"/>
                                        <p:tgtEl>
                                          <p:spTgt spid="1030"/>
                                        </p:tgtEl>
                                        <p:attrNameLst>
                                          <p:attrName>ppt_x</p:attrName>
                                        </p:attrNameLst>
                                      </p:cBhvr>
                                      <p:tavLst>
                                        <p:tav tm="0">
                                          <p:val>
                                            <p:strVal val="#ppt_x"/>
                                          </p:val>
                                        </p:tav>
                                        <p:tav tm="100000">
                                          <p:val>
                                            <p:strVal val="#ppt_x"/>
                                          </p:val>
                                        </p:tav>
                                      </p:tavLst>
                                    </p:anim>
                                    <p:anim calcmode="lin" valueType="num">
                                      <p:cBhvr>
                                        <p:cTn id="16"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1000"/>
                                        <p:tgtEl>
                                          <p:spTgt spid="1028"/>
                                        </p:tgtEl>
                                      </p:cBhvr>
                                    </p:animEffect>
                                    <p:anim calcmode="lin" valueType="num">
                                      <p:cBhvr>
                                        <p:cTn id="22" dur="1000" fill="hold"/>
                                        <p:tgtEl>
                                          <p:spTgt spid="1028"/>
                                        </p:tgtEl>
                                        <p:attrNameLst>
                                          <p:attrName>ppt_x</p:attrName>
                                        </p:attrNameLst>
                                      </p:cBhvr>
                                      <p:tavLst>
                                        <p:tav tm="0">
                                          <p:val>
                                            <p:strVal val="#ppt_x"/>
                                          </p:val>
                                        </p:tav>
                                        <p:tav tm="100000">
                                          <p:val>
                                            <p:strVal val="#ppt_x"/>
                                          </p:val>
                                        </p:tav>
                                      </p:tavLst>
                                    </p:anim>
                                    <p:anim calcmode="lin" valueType="num">
                                      <p:cBhvr>
                                        <p:cTn id="23"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5">
            <a:extLst>
              <a:ext uri="{FF2B5EF4-FFF2-40B4-BE49-F238E27FC236}">
                <a16:creationId xmlns="" xmlns:a16="http://schemas.microsoft.com/office/drawing/2014/main" id="{9AF12D03-8DFD-449B-9219-E976B7DACA56}"/>
              </a:ext>
            </a:extLst>
          </p:cNvPr>
          <p:cNvSpPr/>
          <p:nvPr/>
        </p:nvSpPr>
        <p:spPr>
          <a:xfrm>
            <a:off x="233202" y="228958"/>
            <a:ext cx="8677595" cy="1446550"/>
          </a:xfrm>
          <a:prstGeom prst="rect">
            <a:avLst/>
          </a:prstGeom>
          <a:solidFill>
            <a:schemeClr val="accent1">
              <a:lumMod val="40000"/>
              <a:lumOff val="60000"/>
            </a:schemeClr>
          </a:solidFill>
          <a:ln>
            <a:solidFill>
              <a:srgbClr val="C00000"/>
            </a:solidFill>
          </a:ln>
        </p:spPr>
        <p:txBody>
          <a:bodyPr wrap="square">
            <a:spAutoFit/>
          </a:bodyPr>
          <a:lstStyle/>
          <a:p>
            <a:pPr algn="ctr" fontAlgn="base"/>
            <a:r>
              <a:rPr lang="uk-UA" sz="4400" b="1" dirty="0">
                <a:ln w="10160">
                  <a:solidFill>
                    <a:schemeClr val="accent5"/>
                  </a:solidFill>
                  <a:prstDash val="solid"/>
                </a:ln>
                <a:solidFill>
                  <a:srgbClr val="860000"/>
                </a:solidFill>
                <a:effectLst>
                  <a:outerShdw blurRad="38100" dist="38100" dir="2700000" algn="tl">
                    <a:srgbClr val="000000">
                      <a:alpha val="43137"/>
                    </a:srgbClr>
                  </a:outerShdw>
                </a:effectLst>
                <a:latin typeface="+mj-lt"/>
              </a:rPr>
              <a:t>Останній шкільний дзвінок для учнів 1 – 4 класів</a:t>
            </a:r>
          </a:p>
        </p:txBody>
      </p:sp>
      <p:pic>
        <p:nvPicPr>
          <p:cNvPr id="2050" name="Picture 2" descr="На зображенні може бути: 7 людей та натовп">
            <a:extLst>
              <a:ext uri="{FF2B5EF4-FFF2-40B4-BE49-F238E27FC236}">
                <a16:creationId xmlns="" xmlns:a16="http://schemas.microsoft.com/office/drawing/2014/main" id="{73E0593B-174E-4BCE-8614-5C719F99B0DE}"/>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475656" y="1740782"/>
            <a:ext cx="6264696" cy="442553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Прямоугольник 10">
            <a:extLst>
              <a:ext uri="{FF2B5EF4-FFF2-40B4-BE49-F238E27FC236}">
                <a16:creationId xmlns="" xmlns:a16="http://schemas.microsoft.com/office/drawing/2014/main" id="{95460EB0-132C-4BE9-8875-08F5E0259C81}"/>
              </a:ext>
            </a:extLst>
          </p:cNvPr>
          <p:cNvSpPr/>
          <p:nvPr/>
        </p:nvSpPr>
        <p:spPr>
          <a:xfrm>
            <a:off x="5097700" y="6186611"/>
            <a:ext cx="4027633" cy="523220"/>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algn="ctr"/>
            <a:r>
              <a:rPr lang="ru-RU" sz="2800" b="1" dirty="0" err="1">
                <a:ln w="12700">
                  <a:solidFill>
                    <a:schemeClr val="tx2">
                      <a:satMod val="155000"/>
                    </a:schemeClr>
                  </a:solidFill>
                  <a:prstDash val="solid"/>
                </a:ln>
                <a:solidFill>
                  <a:srgbClr val="860000"/>
                </a:solidFill>
                <a:latin typeface="+mj-lt"/>
                <a:cs typeface="Times New Roman" pitchFamily="18" charset="0"/>
              </a:rPr>
              <a:t>Адм</a:t>
            </a:r>
            <a:r>
              <a:rPr lang="uk-UA" sz="2800" b="1" dirty="0" err="1">
                <a:ln w="12700">
                  <a:solidFill>
                    <a:schemeClr val="tx2">
                      <a:satMod val="155000"/>
                    </a:schemeClr>
                  </a:solidFill>
                  <a:prstDash val="solid"/>
                </a:ln>
                <a:solidFill>
                  <a:srgbClr val="860000"/>
                </a:solidFill>
                <a:latin typeface="+mj-lt"/>
                <a:cs typeface="Times New Roman" pitchFamily="18" charset="0"/>
              </a:rPr>
              <a:t>іністрація</a:t>
            </a:r>
            <a:r>
              <a:rPr lang="uk-UA" sz="2800" b="1" dirty="0">
                <a:ln w="12700">
                  <a:solidFill>
                    <a:schemeClr val="tx2">
                      <a:satMod val="155000"/>
                    </a:schemeClr>
                  </a:solidFill>
                  <a:prstDash val="solid"/>
                </a:ln>
                <a:solidFill>
                  <a:srgbClr val="860000"/>
                </a:solidFill>
                <a:latin typeface="+mj-lt"/>
                <a:cs typeface="Times New Roman" pitchFamily="18" charset="0"/>
              </a:rPr>
              <a:t> закладу</a:t>
            </a:r>
            <a:endParaRPr lang="ru-RU" sz="2800" b="1" dirty="0">
              <a:ln w="12700">
                <a:solidFill>
                  <a:schemeClr val="tx2">
                    <a:satMod val="155000"/>
                  </a:schemeClr>
                </a:solidFill>
                <a:prstDash val="solid"/>
              </a:ln>
              <a:solidFill>
                <a:srgbClr val="860000"/>
              </a:solidFill>
              <a:latin typeface="+mj-lt"/>
              <a:cs typeface="Times New Roman" pitchFamily="18" charset="0"/>
            </a:endParaRPr>
          </a:p>
        </p:txBody>
      </p:sp>
    </p:spTree>
    <p:extLst>
      <p:ext uri="{BB962C8B-B14F-4D97-AF65-F5344CB8AC3E}">
        <p14:creationId xmlns="" xmlns:p14="http://schemas.microsoft.com/office/powerpoint/2010/main" val="2092742398"/>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5">
            <a:extLst>
              <a:ext uri="{FF2B5EF4-FFF2-40B4-BE49-F238E27FC236}">
                <a16:creationId xmlns="" xmlns:a16="http://schemas.microsoft.com/office/drawing/2014/main" id="{9AF12D03-8DFD-449B-9219-E976B7DACA56}"/>
              </a:ext>
            </a:extLst>
          </p:cNvPr>
          <p:cNvSpPr/>
          <p:nvPr/>
        </p:nvSpPr>
        <p:spPr>
          <a:xfrm>
            <a:off x="233202" y="228958"/>
            <a:ext cx="8677595" cy="1446550"/>
          </a:xfrm>
          <a:prstGeom prst="rect">
            <a:avLst/>
          </a:prstGeom>
          <a:solidFill>
            <a:schemeClr val="accent1">
              <a:lumMod val="40000"/>
              <a:lumOff val="60000"/>
            </a:schemeClr>
          </a:solidFill>
          <a:ln>
            <a:solidFill>
              <a:srgbClr val="C00000"/>
            </a:solidFill>
          </a:ln>
        </p:spPr>
        <p:txBody>
          <a:bodyPr wrap="square">
            <a:spAutoFit/>
          </a:bodyPr>
          <a:lstStyle/>
          <a:p>
            <a:pPr algn="ctr" fontAlgn="base"/>
            <a:r>
              <a:rPr lang="uk-UA" sz="4400" b="1" dirty="0">
                <a:ln w="10160">
                  <a:solidFill>
                    <a:schemeClr val="accent5"/>
                  </a:solidFill>
                  <a:prstDash val="solid"/>
                </a:ln>
                <a:solidFill>
                  <a:srgbClr val="860000"/>
                </a:solidFill>
                <a:effectLst>
                  <a:outerShdw blurRad="38100" dist="38100" dir="2700000" algn="tl">
                    <a:srgbClr val="000000">
                      <a:alpha val="43137"/>
                    </a:srgbClr>
                  </a:outerShdw>
                </a:effectLst>
                <a:latin typeface="+mj-lt"/>
              </a:rPr>
              <a:t>Останній шкільний дзвінок для учнів 5 – 11 класів</a:t>
            </a:r>
          </a:p>
        </p:txBody>
      </p:sp>
      <p:pic>
        <p:nvPicPr>
          <p:cNvPr id="3074" name="Picture 2" descr="На зображенні може бути: 13 людей та текст">
            <a:extLst>
              <a:ext uri="{FF2B5EF4-FFF2-40B4-BE49-F238E27FC236}">
                <a16:creationId xmlns="" xmlns:a16="http://schemas.microsoft.com/office/drawing/2014/main" id="{5A4CB4EA-1B91-4B32-9BAB-FB9380AB4522}"/>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6139" t="33201" r="16926" b="6951"/>
          <a:stretch/>
        </p:blipFill>
        <p:spPr bwMode="auto">
          <a:xfrm>
            <a:off x="236697" y="1916832"/>
            <a:ext cx="5055383" cy="3390080"/>
          </a:xfrm>
          <a:prstGeom prst="rect">
            <a:avLst/>
          </a:prstGeom>
          <a:noFill/>
          <a:extLst>
            <a:ext uri="{909E8E84-426E-40DD-AFC4-6F175D3DCCD1}">
              <a14:hiddenFill xmlns="" xmlns:a14="http://schemas.microsoft.com/office/drawing/2010/main">
                <a:solidFill>
                  <a:srgbClr val="FFFFFF"/>
                </a:solidFill>
              </a14:hiddenFill>
            </a:ext>
          </a:extLst>
        </p:spPr>
      </p:pic>
      <p:pic>
        <p:nvPicPr>
          <p:cNvPr id="3076" name="Picture 4" descr="На зображенні може бути: 5 людей та текст">
            <a:extLst>
              <a:ext uri="{FF2B5EF4-FFF2-40B4-BE49-F238E27FC236}">
                <a16:creationId xmlns="" xmlns:a16="http://schemas.microsoft.com/office/drawing/2014/main" id="{74407AED-39BD-4979-A659-3612C8390845}"/>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34818" r="1714"/>
          <a:stretch/>
        </p:blipFill>
        <p:spPr bwMode="auto">
          <a:xfrm>
            <a:off x="5317951" y="2780928"/>
            <a:ext cx="3833867" cy="339008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Прямоугольник 10">
            <a:extLst>
              <a:ext uri="{FF2B5EF4-FFF2-40B4-BE49-F238E27FC236}">
                <a16:creationId xmlns="" xmlns:a16="http://schemas.microsoft.com/office/drawing/2014/main" id="{617FC657-BB86-42A5-90C1-97F249820F35}"/>
              </a:ext>
            </a:extLst>
          </p:cNvPr>
          <p:cNvSpPr/>
          <p:nvPr/>
        </p:nvSpPr>
        <p:spPr>
          <a:xfrm>
            <a:off x="899592" y="5741119"/>
            <a:ext cx="4027633" cy="523220"/>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algn="ctr"/>
            <a:r>
              <a:rPr lang="ru-RU" sz="2800" b="1" dirty="0" err="1">
                <a:ln w="12700">
                  <a:solidFill>
                    <a:schemeClr val="tx2">
                      <a:satMod val="155000"/>
                    </a:schemeClr>
                  </a:solidFill>
                  <a:prstDash val="solid"/>
                </a:ln>
                <a:solidFill>
                  <a:srgbClr val="860000"/>
                </a:solidFill>
                <a:latin typeface="+mj-lt"/>
                <a:cs typeface="Times New Roman" pitchFamily="18" charset="0"/>
              </a:rPr>
              <a:t>Адм</a:t>
            </a:r>
            <a:r>
              <a:rPr lang="uk-UA" sz="2800" b="1" dirty="0" err="1">
                <a:ln w="12700">
                  <a:solidFill>
                    <a:schemeClr val="tx2">
                      <a:satMod val="155000"/>
                    </a:schemeClr>
                  </a:solidFill>
                  <a:prstDash val="solid"/>
                </a:ln>
                <a:solidFill>
                  <a:srgbClr val="860000"/>
                </a:solidFill>
                <a:latin typeface="+mj-lt"/>
                <a:cs typeface="Times New Roman" pitchFamily="18" charset="0"/>
              </a:rPr>
              <a:t>іністрація</a:t>
            </a:r>
            <a:r>
              <a:rPr lang="uk-UA" sz="2800" b="1" dirty="0">
                <a:ln w="12700">
                  <a:solidFill>
                    <a:schemeClr val="tx2">
                      <a:satMod val="155000"/>
                    </a:schemeClr>
                  </a:solidFill>
                  <a:prstDash val="solid"/>
                </a:ln>
                <a:solidFill>
                  <a:srgbClr val="860000"/>
                </a:solidFill>
                <a:latin typeface="+mj-lt"/>
                <a:cs typeface="Times New Roman" pitchFamily="18" charset="0"/>
              </a:rPr>
              <a:t> закладу</a:t>
            </a:r>
            <a:endParaRPr lang="ru-RU" sz="2800" b="1" dirty="0">
              <a:ln w="12700">
                <a:solidFill>
                  <a:schemeClr val="tx2">
                    <a:satMod val="155000"/>
                  </a:schemeClr>
                </a:solidFill>
                <a:prstDash val="solid"/>
              </a:ln>
              <a:solidFill>
                <a:srgbClr val="860000"/>
              </a:solidFill>
              <a:latin typeface="+mj-lt"/>
              <a:cs typeface="Times New Roman" pitchFamily="18" charset="0"/>
            </a:endParaRPr>
          </a:p>
        </p:txBody>
      </p:sp>
    </p:spTree>
    <p:extLst>
      <p:ext uri="{BB962C8B-B14F-4D97-AF65-F5344CB8AC3E}">
        <p14:creationId xmlns="" xmlns:p14="http://schemas.microsoft.com/office/powerpoint/2010/main" val="1132141815"/>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 xmlns:a16="http://schemas.microsoft.com/office/drawing/2014/main" id="{E1AFE175-99B7-48DD-9972-8974B1409D6C}"/>
              </a:ext>
            </a:extLst>
          </p:cNvPr>
          <p:cNvSpPr/>
          <p:nvPr/>
        </p:nvSpPr>
        <p:spPr>
          <a:xfrm>
            <a:off x="116601" y="283295"/>
            <a:ext cx="8910798" cy="769441"/>
          </a:xfrm>
          <a:prstGeom prst="rect">
            <a:avLst/>
          </a:prstGeom>
          <a:solidFill>
            <a:schemeClr val="accent1">
              <a:lumMod val="40000"/>
              <a:lumOff val="60000"/>
            </a:schemeClr>
          </a:solidFill>
          <a:ln>
            <a:solidFill>
              <a:srgbClr val="C00000"/>
            </a:solidFill>
          </a:ln>
        </p:spPr>
        <p:txBody>
          <a:bodyPr wrap="square">
            <a:spAutoFit/>
          </a:bodyPr>
          <a:lstStyle/>
          <a:p>
            <a:pPr algn="ctr" fontAlgn="base"/>
            <a:r>
              <a:rPr lang="uk-UA" sz="4400" b="1" dirty="0">
                <a:ln w="10160">
                  <a:solidFill>
                    <a:schemeClr val="accent5"/>
                  </a:solidFill>
                  <a:prstDash val="solid"/>
                </a:ln>
                <a:solidFill>
                  <a:srgbClr val="860000"/>
                </a:solidFill>
                <a:effectLst>
                  <a:outerShdw blurRad="38100" dist="38100" dir="2700000" algn="tl">
                    <a:srgbClr val="000000">
                      <a:alpha val="43137"/>
                    </a:srgbClr>
                  </a:outerShdw>
                </a:effectLst>
                <a:latin typeface="+mj-lt"/>
              </a:rPr>
              <a:t> « Замість квітів – допомога армії » </a:t>
            </a:r>
          </a:p>
        </p:txBody>
      </p:sp>
      <p:pic>
        <p:nvPicPr>
          <p:cNvPr id="4100" name="Picture 4" descr="Возможно, это изображение текст «Зам.ст KBİTİB допомога apmiü»">
            <a:extLst>
              <a:ext uri="{FF2B5EF4-FFF2-40B4-BE49-F238E27FC236}">
                <a16:creationId xmlns="" xmlns:a16="http://schemas.microsoft.com/office/drawing/2014/main" id="{7160FBD1-D10A-4840-AAFF-01924B66013F}"/>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11560" y="1268760"/>
            <a:ext cx="4536504" cy="4536504"/>
          </a:xfrm>
          <a:prstGeom prst="rect">
            <a:avLst/>
          </a:prstGeom>
          <a:noFill/>
          <a:extLst>
            <a:ext uri="{909E8E84-426E-40DD-AFC4-6F175D3DCCD1}">
              <a14:hiddenFill xmlns="" xmlns:a14="http://schemas.microsoft.com/office/drawing/2010/main">
                <a:solidFill>
                  <a:srgbClr val="FFFFFF"/>
                </a:solidFill>
              </a14:hiddenFill>
            </a:ext>
          </a:extLst>
        </p:spPr>
      </p:pic>
      <p:pic>
        <p:nvPicPr>
          <p:cNvPr id="4102" name="Picture 6" descr="Возможно, это изображение деньги и текст">
            <a:extLst>
              <a:ext uri="{FF2B5EF4-FFF2-40B4-BE49-F238E27FC236}">
                <a16:creationId xmlns="" xmlns:a16="http://schemas.microsoft.com/office/drawing/2014/main" id="{7236D56F-9C88-472D-B9D5-245081FE6653}"/>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64088" y="1298848"/>
            <a:ext cx="3379812" cy="4506416"/>
          </a:xfrm>
          <a:prstGeom prst="rect">
            <a:avLst/>
          </a:prstGeom>
          <a:noFill/>
          <a:extLst>
            <a:ext uri="{909E8E84-426E-40DD-AFC4-6F175D3DCCD1}">
              <a14:hiddenFill xmlns="" xmlns:a14="http://schemas.microsoft.com/office/drawing/2010/main">
                <a:solidFill>
                  <a:srgbClr val="FFFFFF"/>
                </a:solidFill>
              </a14:hiddenFill>
            </a:ext>
          </a:extLst>
        </p:spPr>
      </p:pic>
      <p:sp>
        <p:nvSpPr>
          <p:cNvPr id="9" name="Прямоугольник 10">
            <a:extLst>
              <a:ext uri="{FF2B5EF4-FFF2-40B4-BE49-F238E27FC236}">
                <a16:creationId xmlns="" xmlns:a16="http://schemas.microsoft.com/office/drawing/2014/main" id="{37EFF58C-A6CB-45A6-8A4D-F8BFE26EED26}"/>
              </a:ext>
            </a:extLst>
          </p:cNvPr>
          <p:cNvSpPr/>
          <p:nvPr/>
        </p:nvSpPr>
        <p:spPr>
          <a:xfrm>
            <a:off x="4716267" y="5903893"/>
            <a:ext cx="4027633" cy="954107"/>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algn="ctr"/>
            <a:r>
              <a:rPr lang="uk-UA" sz="2800" b="1" dirty="0">
                <a:ln w="12700">
                  <a:solidFill>
                    <a:schemeClr val="tx2">
                      <a:satMod val="155000"/>
                    </a:schemeClr>
                  </a:solidFill>
                  <a:prstDash val="solid"/>
                </a:ln>
                <a:solidFill>
                  <a:srgbClr val="860000"/>
                </a:solidFill>
                <a:latin typeface="+mj-lt"/>
                <a:cs typeface="Times New Roman" pitchFamily="18" charset="0"/>
              </a:rPr>
              <a:t>Спільними зусиллями зібрано – 8 268 грн</a:t>
            </a:r>
            <a:endParaRPr lang="ru-RU" sz="2800" b="1" dirty="0">
              <a:ln w="12700">
                <a:solidFill>
                  <a:schemeClr val="tx2">
                    <a:satMod val="155000"/>
                  </a:schemeClr>
                </a:solidFill>
                <a:prstDash val="solid"/>
              </a:ln>
              <a:solidFill>
                <a:srgbClr val="860000"/>
              </a:solidFill>
              <a:latin typeface="+mj-lt"/>
              <a:cs typeface="Times New Roman" pitchFamily="18" charset="0"/>
            </a:endParaRPr>
          </a:p>
        </p:txBody>
      </p:sp>
    </p:spTree>
    <p:extLst>
      <p:ext uri="{BB962C8B-B14F-4D97-AF65-F5344CB8AC3E}">
        <p14:creationId xmlns="" xmlns:p14="http://schemas.microsoft.com/office/powerpoint/2010/main" val="3995970130"/>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1000"/>
                                        <p:tgtEl>
                                          <p:spTgt spid="4100"/>
                                        </p:tgtEl>
                                      </p:cBhvr>
                                    </p:animEffect>
                                    <p:anim calcmode="lin" valueType="num">
                                      <p:cBhvr>
                                        <p:cTn id="8" dur="1000" fill="hold"/>
                                        <p:tgtEl>
                                          <p:spTgt spid="4100"/>
                                        </p:tgtEl>
                                        <p:attrNameLst>
                                          <p:attrName>ppt_x</p:attrName>
                                        </p:attrNameLst>
                                      </p:cBhvr>
                                      <p:tavLst>
                                        <p:tav tm="0">
                                          <p:val>
                                            <p:strVal val="#ppt_x"/>
                                          </p:val>
                                        </p:tav>
                                        <p:tav tm="100000">
                                          <p:val>
                                            <p:strVal val="#ppt_x"/>
                                          </p:val>
                                        </p:tav>
                                      </p:tavLst>
                                    </p:anim>
                                    <p:anim calcmode="lin" valueType="num">
                                      <p:cBhvr>
                                        <p:cTn id="9"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102"/>
                                        </p:tgtEl>
                                        <p:attrNameLst>
                                          <p:attrName>style.visibility</p:attrName>
                                        </p:attrNameLst>
                                      </p:cBhvr>
                                      <p:to>
                                        <p:strVal val="visible"/>
                                      </p:to>
                                    </p:set>
                                    <p:animEffect transition="in" filter="fade">
                                      <p:cBhvr>
                                        <p:cTn id="14" dur="1000"/>
                                        <p:tgtEl>
                                          <p:spTgt spid="4102"/>
                                        </p:tgtEl>
                                      </p:cBhvr>
                                    </p:animEffect>
                                    <p:anim calcmode="lin" valueType="num">
                                      <p:cBhvr>
                                        <p:cTn id="15" dur="1000" fill="hold"/>
                                        <p:tgtEl>
                                          <p:spTgt spid="4102"/>
                                        </p:tgtEl>
                                        <p:attrNameLst>
                                          <p:attrName>ppt_x</p:attrName>
                                        </p:attrNameLst>
                                      </p:cBhvr>
                                      <p:tavLst>
                                        <p:tav tm="0">
                                          <p:val>
                                            <p:strVal val="#ppt_x"/>
                                          </p:val>
                                        </p:tav>
                                        <p:tav tm="100000">
                                          <p:val>
                                            <p:strVal val="#ppt_x"/>
                                          </p:val>
                                        </p:tav>
                                      </p:tavLst>
                                    </p:anim>
                                    <p:anim calcmode="lin" valueType="num">
                                      <p:cBhvr>
                                        <p:cTn id="16"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5">
            <a:extLst>
              <a:ext uri="{FF2B5EF4-FFF2-40B4-BE49-F238E27FC236}">
                <a16:creationId xmlns="" xmlns:a16="http://schemas.microsoft.com/office/drawing/2014/main" id="{6CB062E6-A444-4E3B-8DFB-C8BD2F134B94}"/>
              </a:ext>
            </a:extLst>
          </p:cNvPr>
          <p:cNvSpPr/>
          <p:nvPr/>
        </p:nvSpPr>
        <p:spPr>
          <a:xfrm>
            <a:off x="116601" y="283295"/>
            <a:ext cx="8910798" cy="1446550"/>
          </a:xfrm>
          <a:prstGeom prst="rect">
            <a:avLst/>
          </a:prstGeom>
          <a:solidFill>
            <a:schemeClr val="accent1">
              <a:lumMod val="40000"/>
              <a:lumOff val="60000"/>
            </a:schemeClr>
          </a:solidFill>
          <a:ln>
            <a:solidFill>
              <a:srgbClr val="C00000"/>
            </a:solidFill>
          </a:ln>
        </p:spPr>
        <p:txBody>
          <a:bodyPr wrap="square">
            <a:spAutoFit/>
          </a:bodyPr>
          <a:lstStyle/>
          <a:p>
            <a:pPr algn="ctr" fontAlgn="base"/>
            <a:r>
              <a:rPr lang="uk-UA" sz="4400" b="1" dirty="0">
                <a:ln w="10160">
                  <a:solidFill>
                    <a:schemeClr val="accent5"/>
                  </a:solidFill>
                  <a:prstDash val="solid"/>
                </a:ln>
                <a:solidFill>
                  <a:srgbClr val="860000"/>
                </a:solidFill>
                <a:effectLst>
                  <a:outerShdw blurRad="38100" dist="38100" dir="2700000" algn="tl">
                    <a:srgbClr val="000000">
                      <a:alpha val="43137"/>
                    </a:srgbClr>
                  </a:outerShdw>
                </a:effectLst>
                <a:latin typeface="+mj-lt"/>
              </a:rPr>
              <a:t>Оздоровлення в пришкільному таборі  «Барвінок»</a:t>
            </a:r>
          </a:p>
        </p:txBody>
      </p:sp>
      <p:pic>
        <p:nvPicPr>
          <p:cNvPr id="5124" name="Picture 4" descr="Возможно, это изображение 5 человек">
            <a:extLst>
              <a:ext uri="{FF2B5EF4-FFF2-40B4-BE49-F238E27FC236}">
                <a16:creationId xmlns="" xmlns:a16="http://schemas.microsoft.com/office/drawing/2014/main" id="{3E7F5C86-578A-49B3-8432-8E1425E12A8F}"/>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0100" r="2551" b="29000"/>
          <a:stretch/>
        </p:blipFill>
        <p:spPr bwMode="auto">
          <a:xfrm>
            <a:off x="3923715" y="4411268"/>
            <a:ext cx="5220285" cy="2446732"/>
          </a:xfrm>
          <a:prstGeom prst="rect">
            <a:avLst/>
          </a:prstGeom>
          <a:noFill/>
          <a:extLst>
            <a:ext uri="{909E8E84-426E-40DD-AFC4-6F175D3DCCD1}">
              <a14:hiddenFill xmlns="" xmlns:a14="http://schemas.microsoft.com/office/drawing/2010/main">
                <a:solidFill>
                  <a:srgbClr val="FFFFFF"/>
                </a:solidFill>
              </a14:hiddenFill>
            </a:ext>
          </a:extLst>
        </p:spPr>
      </p:pic>
      <p:pic>
        <p:nvPicPr>
          <p:cNvPr id="5122" name="Picture 2" descr="Возможно, это изображение 1 человек и текст">
            <a:extLst>
              <a:ext uri="{FF2B5EF4-FFF2-40B4-BE49-F238E27FC236}">
                <a16:creationId xmlns="" xmlns:a16="http://schemas.microsoft.com/office/drawing/2014/main" id="{895F3FAA-4808-4403-9C96-F277782CFBC3}"/>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8041" b="12875"/>
          <a:stretch/>
        </p:blipFill>
        <p:spPr bwMode="auto">
          <a:xfrm>
            <a:off x="136649" y="1880828"/>
            <a:ext cx="5220284" cy="3096344"/>
          </a:xfrm>
          <a:prstGeom prst="rect">
            <a:avLst/>
          </a:prstGeom>
          <a:noFill/>
          <a:extLst>
            <a:ext uri="{909E8E84-426E-40DD-AFC4-6F175D3DCCD1}">
              <a14:hiddenFill xmlns="" xmlns:a14="http://schemas.microsoft.com/office/drawing/2010/main">
                <a:solidFill>
                  <a:srgbClr val="FFFFFF"/>
                </a:solidFill>
              </a14:hiddenFill>
            </a:ext>
          </a:extLst>
        </p:spPr>
      </p:pic>
      <p:pic>
        <p:nvPicPr>
          <p:cNvPr id="2050" name="Picture 2" descr="На зображенні може бути: 5 людей"/>
          <p:cNvPicPr>
            <a:picLocks noChangeAspect="1" noChangeArrowheads="1"/>
          </p:cNvPicPr>
          <p:nvPr/>
        </p:nvPicPr>
        <p:blipFill>
          <a:blip r:embed="rId5"/>
          <a:srcRect l="12644" t="32029"/>
          <a:stretch>
            <a:fillRect/>
          </a:stretch>
        </p:blipFill>
        <p:spPr bwMode="auto">
          <a:xfrm>
            <a:off x="6072198" y="2000240"/>
            <a:ext cx="2261225" cy="2336169"/>
          </a:xfrm>
          <a:prstGeom prst="rect">
            <a:avLst/>
          </a:prstGeom>
          <a:noFill/>
        </p:spPr>
      </p:pic>
      <p:pic>
        <p:nvPicPr>
          <p:cNvPr id="2052" name="Picture 4" descr="На зображенні може бути: 5 людей, люди навчаються, стьобана ковдра та книга"/>
          <p:cNvPicPr>
            <a:picLocks noChangeAspect="1" noChangeArrowheads="1"/>
          </p:cNvPicPr>
          <p:nvPr/>
        </p:nvPicPr>
        <p:blipFill>
          <a:blip r:embed="rId6" cstate="print"/>
          <a:srcRect t="18000" r="-97" b="14500"/>
          <a:stretch>
            <a:fillRect/>
          </a:stretch>
        </p:blipFill>
        <p:spPr bwMode="auto">
          <a:xfrm>
            <a:off x="928662" y="5002996"/>
            <a:ext cx="2071702" cy="1855004"/>
          </a:xfrm>
          <a:prstGeom prst="rect">
            <a:avLst/>
          </a:prstGeom>
          <a:noFill/>
        </p:spPr>
      </p:pic>
    </p:spTree>
    <p:extLst>
      <p:ext uri="{BB962C8B-B14F-4D97-AF65-F5344CB8AC3E}">
        <p14:creationId xmlns="" xmlns:p14="http://schemas.microsoft.com/office/powerpoint/2010/main" val="2443111359"/>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fade">
                                      <p:cBhvr>
                                        <p:cTn id="12" dur="500"/>
                                        <p:tgtEl>
                                          <p:spTgt spid="5124"/>
                                        </p:tgtEl>
                                      </p:cBhvr>
                                    </p:animEffec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additive="base">
                                        <p:cTn id="16" dur="500" fill="hold"/>
                                        <p:tgtEl>
                                          <p:spTgt spid="2050"/>
                                        </p:tgtEl>
                                        <p:attrNameLst>
                                          <p:attrName>ppt_x</p:attrName>
                                        </p:attrNameLst>
                                      </p:cBhvr>
                                      <p:tavLst>
                                        <p:tav tm="0">
                                          <p:val>
                                            <p:strVal val="#ppt_x"/>
                                          </p:val>
                                        </p:tav>
                                        <p:tav tm="100000">
                                          <p:val>
                                            <p:strVal val="#ppt_x"/>
                                          </p:val>
                                        </p:tav>
                                      </p:tavLst>
                                    </p:anim>
                                    <p:anim calcmode="lin" valueType="num">
                                      <p:cBhvr additive="base">
                                        <p:cTn id="17" dur="500" fill="hold"/>
                                        <p:tgtEl>
                                          <p:spTgt spid="2050"/>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4" presetClass="entr" presetSubtype="16" fill="hold" nodeType="afterEffect">
                                  <p:stCondLst>
                                    <p:cond delay="0"/>
                                  </p:stCondLst>
                                  <p:childTnLst>
                                    <p:set>
                                      <p:cBhvr>
                                        <p:cTn id="20" dur="1" fill="hold">
                                          <p:stCondLst>
                                            <p:cond delay="0"/>
                                          </p:stCondLst>
                                        </p:cTn>
                                        <p:tgtEl>
                                          <p:spTgt spid="2052"/>
                                        </p:tgtEl>
                                        <p:attrNameLst>
                                          <p:attrName>style.visibility</p:attrName>
                                        </p:attrNameLst>
                                      </p:cBhvr>
                                      <p:to>
                                        <p:strVal val="visible"/>
                                      </p:to>
                                    </p:set>
                                    <p:animEffect transition="in" filter="box(in)">
                                      <p:cBhvr>
                                        <p:cTn id="21"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Возможно, это изображение 6 человек и текст «1 McDonald's OW»">
            <a:extLst>
              <a:ext uri="{FF2B5EF4-FFF2-40B4-BE49-F238E27FC236}">
                <a16:creationId xmlns="" xmlns:a16="http://schemas.microsoft.com/office/drawing/2014/main" id="{D1E8E449-AB5A-4459-8661-1F72CAEE0E57}"/>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7451" r="11412" b="26901"/>
          <a:stretch/>
        </p:blipFill>
        <p:spPr bwMode="auto">
          <a:xfrm>
            <a:off x="3563888" y="4225688"/>
            <a:ext cx="5587101" cy="2632311"/>
          </a:xfrm>
          <a:prstGeom prst="rect">
            <a:avLst/>
          </a:prstGeom>
          <a:noFill/>
          <a:extLst>
            <a:ext uri="{909E8E84-426E-40DD-AFC4-6F175D3DCCD1}">
              <a14:hiddenFill xmlns="" xmlns:a14="http://schemas.microsoft.com/office/drawing/2010/main">
                <a:solidFill>
                  <a:srgbClr val="FFFFFF"/>
                </a:solidFill>
              </a14:hiddenFill>
            </a:ext>
          </a:extLst>
        </p:spPr>
      </p:pic>
      <p:sp>
        <p:nvSpPr>
          <p:cNvPr id="5" name="Прямоугольник 5">
            <a:extLst>
              <a:ext uri="{FF2B5EF4-FFF2-40B4-BE49-F238E27FC236}">
                <a16:creationId xmlns="" xmlns:a16="http://schemas.microsoft.com/office/drawing/2014/main" id="{CF381AB2-3D54-471A-8805-97F5E4F1B161}"/>
              </a:ext>
            </a:extLst>
          </p:cNvPr>
          <p:cNvSpPr/>
          <p:nvPr/>
        </p:nvSpPr>
        <p:spPr>
          <a:xfrm>
            <a:off x="116601" y="283295"/>
            <a:ext cx="8910798" cy="1446550"/>
          </a:xfrm>
          <a:prstGeom prst="rect">
            <a:avLst/>
          </a:prstGeom>
          <a:solidFill>
            <a:schemeClr val="accent1">
              <a:lumMod val="40000"/>
              <a:lumOff val="60000"/>
            </a:schemeClr>
          </a:solidFill>
          <a:ln>
            <a:solidFill>
              <a:srgbClr val="C00000"/>
            </a:solidFill>
          </a:ln>
        </p:spPr>
        <p:txBody>
          <a:bodyPr wrap="square">
            <a:spAutoFit/>
          </a:bodyPr>
          <a:lstStyle/>
          <a:p>
            <a:pPr algn="ctr" fontAlgn="base"/>
            <a:r>
              <a:rPr lang="uk-UA" sz="4400" b="1" dirty="0">
                <a:ln w="10160">
                  <a:solidFill>
                    <a:schemeClr val="accent5"/>
                  </a:solidFill>
                  <a:prstDash val="solid"/>
                </a:ln>
                <a:solidFill>
                  <a:srgbClr val="860000"/>
                </a:solidFill>
                <a:effectLst>
                  <a:outerShdw blurRad="38100" dist="38100" dir="2700000" algn="tl">
                    <a:srgbClr val="000000">
                      <a:alpha val="43137"/>
                    </a:srgbClr>
                  </a:outerShdw>
                </a:effectLst>
                <a:latin typeface="+mj-lt"/>
              </a:rPr>
              <a:t>Оздоровлення в пришкільному таборі  «Барвінок»</a:t>
            </a:r>
          </a:p>
        </p:txBody>
      </p:sp>
      <p:pic>
        <p:nvPicPr>
          <p:cNvPr id="6148" name="Picture 4" descr="Возможно, это изображение 12 человек и водопад">
            <a:extLst>
              <a:ext uri="{FF2B5EF4-FFF2-40B4-BE49-F238E27FC236}">
                <a16:creationId xmlns="" xmlns:a16="http://schemas.microsoft.com/office/drawing/2014/main" id="{2ADC9DFC-C375-4A4E-B59A-D070E5506A99}"/>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9837" t="40550" r="8263" b="4131"/>
          <a:stretch/>
        </p:blipFill>
        <p:spPr bwMode="auto">
          <a:xfrm>
            <a:off x="152467" y="1756906"/>
            <a:ext cx="5040560" cy="2553504"/>
          </a:xfrm>
          <a:prstGeom prst="rect">
            <a:avLst/>
          </a:prstGeom>
          <a:noFill/>
          <a:extLst>
            <a:ext uri="{909E8E84-426E-40DD-AFC4-6F175D3DCCD1}">
              <a14:hiddenFill xmlns="" xmlns:a14="http://schemas.microsoft.com/office/drawing/2010/main">
                <a:solidFill>
                  <a:srgbClr val="FFFFFF"/>
                </a:solidFill>
              </a14:hiddenFill>
            </a:ext>
          </a:extLst>
        </p:spPr>
      </p:pic>
      <p:pic>
        <p:nvPicPr>
          <p:cNvPr id="72706" name="Picture 2" descr="На зображенні може бути: 8 людей, люди навчаються та стіл"/>
          <p:cNvPicPr>
            <a:picLocks noChangeAspect="1" noChangeArrowheads="1"/>
          </p:cNvPicPr>
          <p:nvPr/>
        </p:nvPicPr>
        <p:blipFill>
          <a:blip r:embed="rId4"/>
          <a:srcRect t="22588" r="482" b="13757"/>
          <a:stretch>
            <a:fillRect/>
          </a:stretch>
        </p:blipFill>
        <p:spPr bwMode="auto">
          <a:xfrm>
            <a:off x="5929322" y="2000240"/>
            <a:ext cx="2643238" cy="2244930"/>
          </a:xfrm>
          <a:prstGeom prst="rect">
            <a:avLst/>
          </a:prstGeom>
          <a:noFill/>
        </p:spPr>
      </p:pic>
      <p:pic>
        <p:nvPicPr>
          <p:cNvPr id="72708" name="Picture 4" descr="На зображенні може бути: 4 людини, люди навчаються та стіл"/>
          <p:cNvPicPr>
            <a:picLocks noChangeAspect="1" noChangeArrowheads="1"/>
          </p:cNvPicPr>
          <p:nvPr/>
        </p:nvPicPr>
        <p:blipFill>
          <a:blip r:embed="rId5"/>
          <a:srcRect t="30647" r="1774"/>
          <a:stretch>
            <a:fillRect/>
          </a:stretch>
        </p:blipFill>
        <p:spPr bwMode="auto">
          <a:xfrm>
            <a:off x="714348" y="4513969"/>
            <a:ext cx="2500298" cy="2344031"/>
          </a:xfrm>
          <a:prstGeom prst="rect">
            <a:avLst/>
          </a:prstGeom>
          <a:noFill/>
        </p:spPr>
      </p:pic>
    </p:spTree>
    <p:extLst>
      <p:ext uri="{BB962C8B-B14F-4D97-AF65-F5344CB8AC3E}">
        <p14:creationId xmlns="" xmlns:p14="http://schemas.microsoft.com/office/powerpoint/2010/main" val="2304987706"/>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500"/>
                                        <p:tgtEl>
                                          <p:spTgt spid="61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5">
            <a:extLst>
              <a:ext uri="{FF2B5EF4-FFF2-40B4-BE49-F238E27FC236}">
                <a16:creationId xmlns="" xmlns:a16="http://schemas.microsoft.com/office/drawing/2014/main" id="{CF381AB2-3D54-471A-8805-97F5E4F1B161}"/>
              </a:ext>
            </a:extLst>
          </p:cNvPr>
          <p:cNvSpPr/>
          <p:nvPr/>
        </p:nvSpPr>
        <p:spPr>
          <a:xfrm>
            <a:off x="116601" y="283295"/>
            <a:ext cx="8910798" cy="1446550"/>
          </a:xfrm>
          <a:prstGeom prst="rect">
            <a:avLst/>
          </a:prstGeom>
          <a:solidFill>
            <a:schemeClr val="accent1">
              <a:lumMod val="40000"/>
              <a:lumOff val="60000"/>
            </a:schemeClr>
          </a:solidFill>
          <a:ln>
            <a:solidFill>
              <a:srgbClr val="C00000"/>
            </a:solidFill>
          </a:ln>
        </p:spPr>
        <p:txBody>
          <a:bodyPr wrap="square">
            <a:spAutoFit/>
          </a:bodyPr>
          <a:lstStyle/>
          <a:p>
            <a:pPr algn="ctr" fontAlgn="base"/>
            <a:r>
              <a:rPr lang="uk-UA" sz="4400" b="1" dirty="0">
                <a:ln w="10160">
                  <a:solidFill>
                    <a:schemeClr val="accent5"/>
                  </a:solidFill>
                  <a:prstDash val="solid"/>
                </a:ln>
                <a:solidFill>
                  <a:srgbClr val="860000"/>
                </a:solidFill>
                <a:effectLst>
                  <a:outerShdw blurRad="38100" dist="38100" dir="2700000" algn="tl">
                    <a:srgbClr val="000000">
                      <a:alpha val="43137"/>
                    </a:srgbClr>
                  </a:outerShdw>
                </a:effectLst>
                <a:latin typeface="+mj-lt"/>
              </a:rPr>
              <a:t>Оздоровлення в пришкільному таборі  «Барвінок»</a:t>
            </a:r>
          </a:p>
        </p:txBody>
      </p:sp>
      <p:pic>
        <p:nvPicPr>
          <p:cNvPr id="6" name="Picture 2" descr="На зображенні може бути: 12 людей, кальмія широколиста, ірга та дерево"/>
          <p:cNvPicPr>
            <a:picLocks noChangeAspect="1" noChangeArrowheads="1"/>
          </p:cNvPicPr>
          <p:nvPr/>
        </p:nvPicPr>
        <p:blipFill>
          <a:blip r:embed="rId2" cstate="print"/>
          <a:srcRect/>
          <a:stretch>
            <a:fillRect/>
          </a:stretch>
        </p:blipFill>
        <p:spPr bwMode="auto">
          <a:xfrm>
            <a:off x="3000364" y="2000240"/>
            <a:ext cx="3357586" cy="2643206"/>
          </a:xfrm>
          <a:prstGeom prst="rect">
            <a:avLst/>
          </a:prstGeom>
          <a:noFill/>
        </p:spPr>
      </p:pic>
      <p:pic>
        <p:nvPicPr>
          <p:cNvPr id="1028" name="Picture 4" descr="На зображенні може бути: 4 людини, дитяча іграшка та шахи"/>
          <p:cNvPicPr>
            <a:picLocks noChangeAspect="1" noChangeArrowheads="1"/>
          </p:cNvPicPr>
          <p:nvPr/>
        </p:nvPicPr>
        <p:blipFill>
          <a:blip r:embed="rId3"/>
          <a:srcRect t="20000"/>
          <a:stretch>
            <a:fillRect/>
          </a:stretch>
        </p:blipFill>
        <p:spPr bwMode="auto">
          <a:xfrm>
            <a:off x="6465074" y="1785926"/>
            <a:ext cx="2678926" cy="2857521"/>
          </a:xfrm>
          <a:prstGeom prst="rect">
            <a:avLst/>
          </a:prstGeom>
          <a:noFill/>
        </p:spPr>
      </p:pic>
      <p:pic>
        <p:nvPicPr>
          <p:cNvPr id="1030" name="Picture 6" descr="На зображенні може бути: 4 людини, люди навчаються, стіл та текст"/>
          <p:cNvPicPr>
            <a:picLocks noChangeAspect="1" noChangeArrowheads="1"/>
          </p:cNvPicPr>
          <p:nvPr/>
        </p:nvPicPr>
        <p:blipFill>
          <a:blip r:embed="rId4"/>
          <a:srcRect t="28125" r="-2500"/>
          <a:stretch>
            <a:fillRect/>
          </a:stretch>
        </p:blipFill>
        <p:spPr bwMode="auto">
          <a:xfrm>
            <a:off x="0" y="2000240"/>
            <a:ext cx="2928926" cy="2738413"/>
          </a:xfrm>
          <a:prstGeom prst="rect">
            <a:avLst/>
          </a:prstGeom>
          <a:noFill/>
        </p:spPr>
      </p:pic>
      <p:pic>
        <p:nvPicPr>
          <p:cNvPr id="10" name="Picture 4" descr="На зображенні може бути: 5 людей, люди навчаються, шахи, стіл та дитяча іграшка"/>
          <p:cNvPicPr>
            <a:picLocks noChangeAspect="1" noChangeArrowheads="1"/>
          </p:cNvPicPr>
          <p:nvPr/>
        </p:nvPicPr>
        <p:blipFill>
          <a:blip r:embed="rId5"/>
          <a:srcRect t="31875" r="156"/>
          <a:stretch>
            <a:fillRect/>
          </a:stretch>
        </p:blipFill>
        <p:spPr bwMode="auto">
          <a:xfrm>
            <a:off x="4857720" y="4664569"/>
            <a:ext cx="4286280" cy="2193431"/>
          </a:xfrm>
          <a:prstGeom prst="rect">
            <a:avLst/>
          </a:prstGeom>
          <a:noFill/>
        </p:spPr>
      </p:pic>
      <p:pic>
        <p:nvPicPr>
          <p:cNvPr id="11" name="Picture 6" descr="На зображенні може бути: 13 людей та дерево"/>
          <p:cNvPicPr>
            <a:picLocks noChangeAspect="1" noChangeArrowheads="1"/>
          </p:cNvPicPr>
          <p:nvPr/>
        </p:nvPicPr>
        <p:blipFill>
          <a:blip r:embed="rId6"/>
          <a:srcRect/>
          <a:stretch>
            <a:fillRect/>
          </a:stretch>
        </p:blipFill>
        <p:spPr bwMode="auto">
          <a:xfrm>
            <a:off x="0" y="4643446"/>
            <a:ext cx="3802574" cy="2214554"/>
          </a:xfrm>
          <a:prstGeom prst="rect">
            <a:avLst/>
          </a:prstGeom>
          <a:noFill/>
        </p:spPr>
      </p:pic>
    </p:spTree>
    <p:extLst>
      <p:ext uri="{BB962C8B-B14F-4D97-AF65-F5344CB8AC3E}">
        <p14:creationId xmlns="" xmlns:p14="http://schemas.microsoft.com/office/powerpoint/2010/main" val="2304987706"/>
      </p:ext>
    </p:extLst>
  </p:cSld>
  <p:clrMapOvr>
    <a:masterClrMapping/>
  </p:clrMapOvr>
  <p:transition spd="slow" advTm="15000">
    <p:dissolv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5">
            <a:extLst>
              <a:ext uri="{FF2B5EF4-FFF2-40B4-BE49-F238E27FC236}">
                <a16:creationId xmlns="" xmlns:a16="http://schemas.microsoft.com/office/drawing/2014/main" id="{CF381AB2-3D54-471A-8805-97F5E4F1B161}"/>
              </a:ext>
            </a:extLst>
          </p:cNvPr>
          <p:cNvSpPr/>
          <p:nvPr/>
        </p:nvSpPr>
        <p:spPr>
          <a:xfrm>
            <a:off x="116601" y="283295"/>
            <a:ext cx="8910798" cy="1446550"/>
          </a:xfrm>
          <a:prstGeom prst="rect">
            <a:avLst/>
          </a:prstGeom>
          <a:solidFill>
            <a:schemeClr val="accent1">
              <a:lumMod val="40000"/>
              <a:lumOff val="60000"/>
            </a:schemeClr>
          </a:solidFill>
          <a:ln>
            <a:solidFill>
              <a:srgbClr val="C00000"/>
            </a:solidFill>
          </a:ln>
        </p:spPr>
        <p:txBody>
          <a:bodyPr wrap="square">
            <a:spAutoFit/>
          </a:bodyPr>
          <a:lstStyle/>
          <a:p>
            <a:pPr algn="ctr" fontAlgn="base"/>
            <a:r>
              <a:rPr lang="uk-UA" sz="4400" b="1" dirty="0">
                <a:ln w="10160">
                  <a:solidFill>
                    <a:schemeClr val="accent5"/>
                  </a:solidFill>
                  <a:prstDash val="solid"/>
                </a:ln>
                <a:solidFill>
                  <a:srgbClr val="860000"/>
                </a:solidFill>
                <a:effectLst>
                  <a:outerShdw blurRad="38100" dist="38100" dir="2700000" algn="tl">
                    <a:srgbClr val="000000">
                      <a:alpha val="43137"/>
                    </a:srgbClr>
                  </a:outerShdw>
                </a:effectLst>
                <a:latin typeface="+mj-lt"/>
              </a:rPr>
              <a:t>Оздоровлення в пришкільному таборі  «Барвінок»</a:t>
            </a:r>
          </a:p>
        </p:txBody>
      </p:sp>
      <p:pic>
        <p:nvPicPr>
          <p:cNvPr id="105474" name="Picture 2" descr="На зображенні може бути: 4 людини, мереживо та текст"/>
          <p:cNvPicPr>
            <a:picLocks noChangeAspect="1" noChangeArrowheads="1"/>
          </p:cNvPicPr>
          <p:nvPr/>
        </p:nvPicPr>
        <p:blipFill>
          <a:blip r:embed="rId2" cstate="print"/>
          <a:srcRect/>
          <a:stretch>
            <a:fillRect/>
          </a:stretch>
        </p:blipFill>
        <p:spPr bwMode="auto">
          <a:xfrm>
            <a:off x="857224" y="1928802"/>
            <a:ext cx="3429023" cy="2571768"/>
          </a:xfrm>
          <a:prstGeom prst="rect">
            <a:avLst/>
          </a:prstGeom>
          <a:noFill/>
        </p:spPr>
      </p:pic>
      <p:pic>
        <p:nvPicPr>
          <p:cNvPr id="105478" name="Picture 6" descr="На зображенні може бути: 13 людей"/>
          <p:cNvPicPr>
            <a:picLocks noChangeAspect="1" noChangeArrowheads="1"/>
          </p:cNvPicPr>
          <p:nvPr/>
        </p:nvPicPr>
        <p:blipFill>
          <a:blip r:embed="rId3"/>
          <a:srcRect/>
          <a:stretch>
            <a:fillRect/>
          </a:stretch>
        </p:blipFill>
        <p:spPr bwMode="auto">
          <a:xfrm>
            <a:off x="5524506" y="4143380"/>
            <a:ext cx="3619493" cy="2714620"/>
          </a:xfrm>
          <a:prstGeom prst="rect">
            <a:avLst/>
          </a:prstGeom>
          <a:noFill/>
        </p:spPr>
      </p:pic>
      <p:pic>
        <p:nvPicPr>
          <p:cNvPr id="105480" name="Picture 8" descr="На зображенні може бути: 11 людей та швидка допомога"/>
          <p:cNvPicPr>
            <a:picLocks noChangeAspect="1" noChangeArrowheads="1"/>
          </p:cNvPicPr>
          <p:nvPr/>
        </p:nvPicPr>
        <p:blipFill>
          <a:blip r:embed="rId4" cstate="print"/>
          <a:srcRect r="2598" b="16883"/>
          <a:stretch>
            <a:fillRect/>
          </a:stretch>
        </p:blipFill>
        <p:spPr bwMode="auto">
          <a:xfrm>
            <a:off x="4714876" y="1857364"/>
            <a:ext cx="3571900" cy="2286016"/>
          </a:xfrm>
          <a:prstGeom prst="rect">
            <a:avLst/>
          </a:prstGeom>
          <a:noFill/>
        </p:spPr>
      </p:pic>
      <p:pic>
        <p:nvPicPr>
          <p:cNvPr id="105482" name="Picture 10" descr="На зображенні може бути: 6 людей"/>
          <p:cNvPicPr>
            <a:picLocks noChangeAspect="1" noChangeArrowheads="1"/>
          </p:cNvPicPr>
          <p:nvPr/>
        </p:nvPicPr>
        <p:blipFill>
          <a:blip r:embed="rId5" cstate="print"/>
          <a:srcRect l="17778" t="8889" r="17778" b="14074"/>
          <a:stretch>
            <a:fillRect/>
          </a:stretch>
        </p:blipFill>
        <p:spPr bwMode="auto">
          <a:xfrm>
            <a:off x="3286116" y="4500570"/>
            <a:ext cx="2071702" cy="1857388"/>
          </a:xfrm>
          <a:prstGeom prst="rect">
            <a:avLst/>
          </a:prstGeom>
          <a:noFill/>
        </p:spPr>
      </p:pic>
      <p:pic>
        <p:nvPicPr>
          <p:cNvPr id="105484" name="Picture 12" descr="На зображенні може бути: 4 людини та текст"/>
          <p:cNvPicPr>
            <a:picLocks noChangeAspect="1" noChangeArrowheads="1"/>
          </p:cNvPicPr>
          <p:nvPr/>
        </p:nvPicPr>
        <p:blipFill>
          <a:blip r:embed="rId6" cstate="print"/>
          <a:srcRect/>
          <a:stretch>
            <a:fillRect/>
          </a:stretch>
        </p:blipFill>
        <p:spPr bwMode="auto">
          <a:xfrm>
            <a:off x="0" y="4638674"/>
            <a:ext cx="2994031" cy="2219326"/>
          </a:xfrm>
          <a:prstGeom prst="rect">
            <a:avLst/>
          </a:prstGeom>
          <a:noFill/>
        </p:spPr>
      </p:pic>
    </p:spTree>
    <p:extLst>
      <p:ext uri="{BB962C8B-B14F-4D97-AF65-F5344CB8AC3E}">
        <p14:creationId xmlns="" xmlns:p14="http://schemas.microsoft.com/office/powerpoint/2010/main" val="2304987706"/>
      </p:ext>
    </p:extLst>
  </p:cSld>
  <p:clrMapOvr>
    <a:masterClrMapping/>
  </p:clrMapOvr>
  <p:transition spd="slow" advTm="15000">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719571" y="110596"/>
            <a:ext cx="7704856" cy="1569660"/>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algn="ctr"/>
            <a:r>
              <a:rPr lang="uk-UA"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ЗАХОДИ до </a:t>
            </a:r>
            <a:endParaRPr lang="en-US"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endParaRPr>
          </a:p>
          <a:p>
            <a:pPr algn="ct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Міжнародного</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 дня миру</a:t>
            </a:r>
          </a:p>
        </p:txBody>
      </p:sp>
      <p:sp>
        <p:nvSpPr>
          <p:cNvPr id="9" name="Прямоугольник 10">
            <a:extLst>
              <a:ext uri="{FF2B5EF4-FFF2-40B4-BE49-F238E27FC236}">
                <a16:creationId xmlns="" xmlns:a16="http://schemas.microsoft.com/office/drawing/2014/main" id="{030B2BFE-079A-4589-B159-E1A875632368}"/>
              </a:ext>
            </a:extLst>
          </p:cNvPr>
          <p:cNvSpPr/>
          <p:nvPr/>
        </p:nvSpPr>
        <p:spPr>
          <a:xfrm>
            <a:off x="4572000" y="5547075"/>
            <a:ext cx="4307837" cy="1200329"/>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algn="ctr"/>
            <a:r>
              <a:rPr lang="ru-RU" sz="2400" b="1" dirty="0" err="1">
                <a:ln w="12700">
                  <a:solidFill>
                    <a:schemeClr val="tx2">
                      <a:satMod val="155000"/>
                    </a:schemeClr>
                  </a:solidFill>
                  <a:prstDash val="solid"/>
                </a:ln>
                <a:solidFill>
                  <a:srgbClr val="860000"/>
                </a:solidFill>
                <a:latin typeface="+mj-lt"/>
                <a:cs typeface="Times New Roman" pitchFamily="18" charset="0"/>
              </a:rPr>
              <a:t>Класний</a:t>
            </a:r>
            <a:r>
              <a:rPr lang="ru-RU" sz="2400" b="1" dirty="0">
                <a:ln w="12700">
                  <a:solidFill>
                    <a:schemeClr val="tx2">
                      <a:satMod val="155000"/>
                    </a:schemeClr>
                  </a:solidFill>
                  <a:prstDash val="solid"/>
                </a:ln>
                <a:solidFill>
                  <a:srgbClr val="860000"/>
                </a:solidFill>
                <a:latin typeface="+mj-lt"/>
                <a:cs typeface="Times New Roman" pitchFamily="18" charset="0"/>
              </a:rPr>
              <a:t> </a:t>
            </a:r>
            <a:r>
              <a:rPr lang="ru-RU" sz="2400" b="1" dirty="0" err="1">
                <a:ln w="12700">
                  <a:solidFill>
                    <a:schemeClr val="tx2">
                      <a:satMod val="155000"/>
                    </a:schemeClr>
                  </a:solidFill>
                  <a:prstDash val="solid"/>
                </a:ln>
                <a:solidFill>
                  <a:srgbClr val="860000"/>
                </a:solidFill>
                <a:latin typeface="+mj-lt"/>
                <a:cs typeface="Times New Roman" pitchFamily="18" charset="0"/>
              </a:rPr>
              <a:t>керівник</a:t>
            </a:r>
            <a:endParaRPr lang="ru-RU" sz="2400" b="1" dirty="0">
              <a:ln w="12700">
                <a:solidFill>
                  <a:schemeClr val="tx2">
                    <a:satMod val="155000"/>
                  </a:schemeClr>
                </a:solidFill>
                <a:prstDash val="solid"/>
              </a:ln>
              <a:solidFill>
                <a:srgbClr val="860000"/>
              </a:solidFill>
              <a:latin typeface="+mj-lt"/>
              <a:cs typeface="Times New Roman" pitchFamily="18" charset="0"/>
            </a:endParaRPr>
          </a:p>
          <a:p>
            <a:pPr algn="ctr"/>
            <a:r>
              <a:rPr lang="ru-RU" sz="2400" b="1" dirty="0" err="1">
                <a:ln w="12700">
                  <a:solidFill>
                    <a:schemeClr val="tx2">
                      <a:satMod val="155000"/>
                    </a:schemeClr>
                  </a:solidFill>
                  <a:prstDash val="solid"/>
                </a:ln>
                <a:solidFill>
                  <a:srgbClr val="860000"/>
                </a:solidFill>
                <a:latin typeface="+mj-lt"/>
                <a:cs typeface="Times New Roman" pitchFamily="18" charset="0"/>
              </a:rPr>
              <a:t>Шемота</a:t>
            </a:r>
            <a:r>
              <a:rPr lang="ru-RU" sz="2400" b="1" dirty="0">
                <a:ln w="12700">
                  <a:solidFill>
                    <a:schemeClr val="tx2">
                      <a:satMod val="155000"/>
                    </a:schemeClr>
                  </a:solidFill>
                  <a:prstDash val="solid"/>
                </a:ln>
                <a:solidFill>
                  <a:srgbClr val="860000"/>
                </a:solidFill>
                <a:latin typeface="+mj-lt"/>
                <a:cs typeface="Times New Roman" pitchFamily="18" charset="0"/>
              </a:rPr>
              <a:t> І.І. </a:t>
            </a:r>
          </a:p>
          <a:p>
            <a:pPr algn="ctr"/>
            <a:r>
              <a:rPr lang="ru-RU" sz="2400" b="1" dirty="0">
                <a:ln w="12700">
                  <a:solidFill>
                    <a:schemeClr val="tx2">
                      <a:satMod val="155000"/>
                    </a:schemeClr>
                  </a:solidFill>
                  <a:prstDash val="solid"/>
                </a:ln>
                <a:solidFill>
                  <a:srgbClr val="860000"/>
                </a:solidFill>
                <a:latin typeface="+mj-lt"/>
                <a:cs typeface="Times New Roman" pitchFamily="18" charset="0"/>
              </a:rPr>
              <a:t>4 - Б </a:t>
            </a:r>
            <a:r>
              <a:rPr lang="ru-RU" sz="2400" b="1" dirty="0" err="1">
                <a:ln w="12700">
                  <a:solidFill>
                    <a:schemeClr val="tx2">
                      <a:satMod val="155000"/>
                    </a:schemeClr>
                  </a:solidFill>
                  <a:prstDash val="solid"/>
                </a:ln>
                <a:solidFill>
                  <a:srgbClr val="860000"/>
                </a:solidFill>
                <a:latin typeface="+mj-lt"/>
                <a:cs typeface="Times New Roman" pitchFamily="18" charset="0"/>
              </a:rPr>
              <a:t>клас</a:t>
            </a:r>
            <a:r>
              <a:rPr lang="ru-RU" sz="2400" b="1" dirty="0">
                <a:ln w="12700">
                  <a:solidFill>
                    <a:schemeClr val="tx2">
                      <a:satMod val="155000"/>
                    </a:schemeClr>
                  </a:solidFill>
                  <a:prstDash val="solid"/>
                </a:ln>
                <a:solidFill>
                  <a:srgbClr val="860000"/>
                </a:solidFill>
                <a:latin typeface="+mj-lt"/>
                <a:cs typeface="Times New Roman" pitchFamily="18" charset="0"/>
              </a:rPr>
              <a:t> </a:t>
            </a:r>
          </a:p>
        </p:txBody>
      </p:sp>
      <p:pic>
        <p:nvPicPr>
          <p:cNvPr id="3" name="Рисунок 2">
            <a:extLst>
              <a:ext uri="{FF2B5EF4-FFF2-40B4-BE49-F238E27FC236}">
                <a16:creationId xmlns="" xmlns:a16="http://schemas.microsoft.com/office/drawing/2014/main" id="{6543E10A-278D-473F-8D65-9B78210849F4}"/>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b="16401"/>
          <a:stretch/>
        </p:blipFill>
        <p:spPr>
          <a:xfrm>
            <a:off x="2015715" y="1758163"/>
            <a:ext cx="5112568" cy="37264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107658204"/>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5">
            <a:extLst>
              <a:ext uri="{FF2B5EF4-FFF2-40B4-BE49-F238E27FC236}">
                <a16:creationId xmlns="" xmlns:a16="http://schemas.microsoft.com/office/drawing/2014/main" id="{CF381AB2-3D54-471A-8805-97F5E4F1B161}"/>
              </a:ext>
            </a:extLst>
          </p:cNvPr>
          <p:cNvSpPr/>
          <p:nvPr/>
        </p:nvSpPr>
        <p:spPr>
          <a:xfrm>
            <a:off x="116601" y="283295"/>
            <a:ext cx="8910798" cy="1446550"/>
          </a:xfrm>
          <a:prstGeom prst="rect">
            <a:avLst/>
          </a:prstGeom>
          <a:solidFill>
            <a:schemeClr val="accent1">
              <a:lumMod val="40000"/>
              <a:lumOff val="60000"/>
            </a:schemeClr>
          </a:solidFill>
          <a:ln>
            <a:solidFill>
              <a:srgbClr val="C00000"/>
            </a:solidFill>
          </a:ln>
        </p:spPr>
        <p:txBody>
          <a:bodyPr wrap="square">
            <a:spAutoFit/>
          </a:bodyPr>
          <a:lstStyle/>
          <a:p>
            <a:pPr algn="ctr" fontAlgn="base"/>
            <a:r>
              <a:rPr lang="uk-UA" sz="4400" b="1" dirty="0">
                <a:ln w="10160">
                  <a:solidFill>
                    <a:schemeClr val="accent5"/>
                  </a:solidFill>
                  <a:prstDash val="solid"/>
                </a:ln>
                <a:solidFill>
                  <a:srgbClr val="860000"/>
                </a:solidFill>
                <a:effectLst>
                  <a:outerShdw blurRad="38100" dist="38100" dir="2700000" algn="tl">
                    <a:srgbClr val="000000">
                      <a:alpha val="43137"/>
                    </a:srgbClr>
                  </a:outerShdw>
                </a:effectLst>
                <a:latin typeface="+mj-lt"/>
              </a:rPr>
              <a:t>Оздоровлення в пришкільному таборі  «Барвінок»</a:t>
            </a:r>
          </a:p>
        </p:txBody>
      </p:sp>
      <p:sp>
        <p:nvSpPr>
          <p:cNvPr id="108546" name="AutoShape 2" descr="blob:https://web.telegram.org/8a9f07c5-9bd0-4e77-9abf-164ff7983f2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pic>
        <p:nvPicPr>
          <p:cNvPr id="11" name="Рисунок 10" descr="photo1718734151 (1).jpeg"/>
          <p:cNvPicPr>
            <a:picLocks noChangeAspect="1"/>
          </p:cNvPicPr>
          <p:nvPr/>
        </p:nvPicPr>
        <p:blipFill>
          <a:blip r:embed="rId2"/>
          <a:stretch>
            <a:fillRect/>
          </a:stretch>
        </p:blipFill>
        <p:spPr>
          <a:xfrm>
            <a:off x="1" y="1928802"/>
            <a:ext cx="4953034" cy="3714776"/>
          </a:xfrm>
          <a:prstGeom prst="rect">
            <a:avLst/>
          </a:prstGeom>
          <a:ln>
            <a:noFill/>
          </a:ln>
          <a:effectLst>
            <a:softEdge rad="112500"/>
          </a:effectLst>
        </p:spPr>
      </p:pic>
      <p:sp>
        <p:nvSpPr>
          <p:cNvPr id="108548" name="AutoShape 4" descr="blob:https://web.telegram.org/8a9f07c5-9bd0-4e77-9abf-164ff7983f2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pic>
        <p:nvPicPr>
          <p:cNvPr id="13" name="Рисунок 12" descr="photo1718734151.jpeg"/>
          <p:cNvPicPr>
            <a:picLocks noChangeAspect="1"/>
          </p:cNvPicPr>
          <p:nvPr/>
        </p:nvPicPr>
        <p:blipFill>
          <a:blip r:embed="rId3"/>
          <a:stretch>
            <a:fillRect/>
          </a:stretch>
        </p:blipFill>
        <p:spPr>
          <a:xfrm>
            <a:off x="4762502" y="3571876"/>
            <a:ext cx="4381498" cy="3286124"/>
          </a:xfrm>
          <a:prstGeom prst="rect">
            <a:avLst/>
          </a:prstGeom>
          <a:ln>
            <a:noFill/>
          </a:ln>
          <a:effectLst>
            <a:softEdge rad="112500"/>
          </a:effectLst>
        </p:spPr>
      </p:pic>
    </p:spTree>
    <p:extLst>
      <p:ext uri="{BB962C8B-B14F-4D97-AF65-F5344CB8AC3E}">
        <p14:creationId xmlns="" xmlns:p14="http://schemas.microsoft.com/office/powerpoint/2010/main" val="2304987706"/>
      </p:ext>
    </p:extLst>
  </p:cSld>
  <p:clrMapOvr>
    <a:masterClrMapping/>
  </p:clrMapOvr>
  <p:transition spd="slow" advTm="15000">
    <p:dissolv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 xmlns:a16="http://schemas.microsoft.com/office/drawing/2014/main" id="{E704D26F-26CA-45A4-A50C-2FBF0AEAA7DE}"/>
              </a:ext>
            </a:extLst>
          </p:cNvPr>
          <p:cNvSpPr>
            <a:spLocks noGrp="1"/>
          </p:cNvSpPr>
          <p:nvPr>
            <p:ph idx="1"/>
          </p:nvPr>
        </p:nvSpPr>
        <p:spPr>
          <a:xfrm>
            <a:off x="0" y="0"/>
            <a:ext cx="9144000" cy="6858000"/>
          </a:xfrm>
        </p:spPr>
        <p:txBody>
          <a:bodyPr>
            <a:normAutofit fontScale="25000" lnSpcReduction="20000"/>
          </a:bodyPr>
          <a:lstStyle/>
          <a:p>
            <a:pPr algn="just">
              <a:lnSpc>
                <a:spcPct val="115000"/>
              </a:lnSpc>
              <a:spcAft>
                <a:spcPts val="1000"/>
              </a:spcAft>
            </a:pPr>
            <a:r>
              <a:rPr lang="uk-UA" sz="8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Аналізуючи стан виховної роботи школи</a:t>
            </a:r>
            <a:r>
              <a:rPr lang="uk-UA" sz="8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варто сказати, що пріоритетними на сучасному етапі є: </a:t>
            </a:r>
            <a:endParaRPr lang="uk-UA" sz="8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uk-UA" sz="8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виховання патріотизму, громадянських якостей особистості;</a:t>
            </a:r>
            <a:endParaRPr lang="uk-UA" sz="8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uk-UA" sz="8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збереження морального, фізичного та психічного здоров’я підростаючого покоління;</a:t>
            </a:r>
            <a:endParaRPr lang="uk-UA" sz="8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uk-UA" sz="8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використання сучасних інформаційних технологій в управлінській діяльності та в навчально-виховному процесі закладу;</a:t>
            </a:r>
            <a:endParaRPr lang="uk-UA" sz="8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uk-UA" sz="8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розвиток у дітей творчих здібностей, підтримка обдарованих дітей.</a:t>
            </a:r>
            <a:endParaRPr lang="uk-UA" sz="8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uk-UA" sz="8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Для проведення підсумків різних видів контролю за станом виховної роботи використовуються такі форми: накази, індивідуальні бесіди, винесення відповідних питань на засідання педагогічної ради, методичні об’єднання класних керівників. Виконуючи основні завдання виховання учнів у школі спільно з педагогічним колективом використовуємо різноманітні форми й методи роботи: колективні творчі справи, години спілкування, бесіди, свята, зустрічі, екскурсії, конкурси, акції, виставки, презентації.</a:t>
            </a:r>
            <a:endParaRPr lang="uk-UA" sz="8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uk-UA" sz="8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8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Отже, виховна система нашої школи </a:t>
            </a:r>
            <a:r>
              <a:rPr lang="uk-UA" sz="8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це комплекс виховних цілей, спільність людей, спосіб життя учнівського колективу, всі аспекти якого підлягають одній меті, забезпечуючи у процесі свого функціонування досягнення заданого результату .</a:t>
            </a:r>
            <a:endParaRPr lang="uk-UA" sz="8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uk-UA"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2400" dirty="0">
                <a:latin typeface="Calibri" panose="020F0502020204030204" pitchFamily="34" charset="0"/>
                <a:ea typeface="Times New Roman" panose="02020603050405020304" pitchFamily="18" charset="0"/>
                <a:cs typeface="Times New Roman" panose="02020603050405020304" pitchFamily="18" charset="0"/>
              </a:rPr>
              <a:t>                                                                 </a:t>
            </a:r>
            <a:r>
              <a:rPr lang="uk-UA" sz="2400" dirty="0">
                <a:effectLst/>
                <a:latin typeface="Calibri" panose="020F0502020204030204" pitchFamily="34" charset="0"/>
                <a:ea typeface="Calibri" panose="020F0502020204030204" pitchFamily="34" charset="0"/>
                <a:cs typeface="Times New Roman" panose="02020603050405020304" pitchFamily="18" charset="0"/>
              </a:rPr>
              <a:t> </a:t>
            </a:r>
          </a:p>
          <a:p>
            <a:endParaRPr lang="uk-UA" dirty="0"/>
          </a:p>
        </p:txBody>
      </p:sp>
    </p:spTree>
    <p:extLst>
      <p:ext uri="{BB962C8B-B14F-4D97-AF65-F5344CB8AC3E}">
        <p14:creationId xmlns="" xmlns:p14="http://schemas.microsoft.com/office/powerpoint/2010/main" val="2713303753"/>
      </p:ext>
    </p:extLst>
  </p:cSld>
  <p:clrMapOvr>
    <a:masterClrMapping/>
  </p:clrMapOvr>
  <p:transition spd="slow" advTm="15000">
    <p:dissolv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 xmlns:a16="http://schemas.microsoft.com/office/drawing/2014/main" id="{BEAB7DC1-D4D1-4874-A9A5-B09255DACABD}"/>
              </a:ext>
            </a:extLst>
          </p:cNvPr>
          <p:cNvSpPr>
            <a:spLocks noGrp="1"/>
          </p:cNvSpPr>
          <p:nvPr>
            <p:ph idx="1"/>
          </p:nvPr>
        </p:nvSpPr>
        <p:spPr>
          <a:xfrm>
            <a:off x="0" y="0"/>
            <a:ext cx="9144000" cy="6858000"/>
          </a:xfrm>
        </p:spPr>
        <p:txBody>
          <a:bodyPr>
            <a:normAutofit/>
          </a:bodyPr>
          <a:lstStyle/>
          <a:p>
            <a:pPr marL="342900" marR="0" lvl="0" indent="-342900" defTabSz="914400" rtl="0" eaLnBrk="1" fontAlgn="auto" latinLnBrk="0" hangingPunct="1">
              <a:lnSpc>
                <a:spcPct val="115000"/>
              </a:lnSpc>
              <a:spcBef>
                <a:spcPct val="20000"/>
              </a:spcBef>
              <a:spcAft>
                <a:spcPts val="1000"/>
              </a:spcAft>
              <a:buClr>
                <a:srgbClr val="F0A22E"/>
              </a:buClr>
              <a:buSzPct val="70000"/>
              <a:buFont typeface="Wingdings 2"/>
              <a:buChar char=""/>
              <a:tabLst/>
              <a:defRPr/>
            </a:pPr>
            <a:r>
              <a:rPr kumimoji="0" lang="uk-UA"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uk-UA"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Стратегія нашої роботи - це дитина, яка повинна бути насамперед здоровою, володіти сучасними технічними засобами комунікації, зорієнтованою на професійне самовизначення, уміння робити вибір, знати та поважати закон, знати права свої та чужі.                                                                       </a:t>
            </a:r>
          </a:p>
          <a:p>
            <a:pPr marL="0" marR="0" lvl="0" indent="0" defTabSz="914400" rtl="0" eaLnBrk="1" fontAlgn="auto" latinLnBrk="0" hangingPunct="1">
              <a:lnSpc>
                <a:spcPct val="115000"/>
              </a:lnSpc>
              <a:spcBef>
                <a:spcPct val="20000"/>
              </a:spcBef>
              <a:spcAft>
                <a:spcPts val="1000"/>
              </a:spcAft>
              <a:buClr>
                <a:srgbClr val="F0A22E"/>
              </a:buClr>
              <a:buSzPct val="70000"/>
              <a:buNone/>
              <a:tabLst/>
              <a:defRPr/>
            </a:pPr>
            <a:r>
              <a:rPr kumimoji="0" lang="uk-UA"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В організації виховної роботи є певні недоліки: потребує подальшого розвитку робота з батьками по відвідуванню учнями закладу освіти та залученню їх до навчання, робота певних класних керівників має формальний характер, недостатня робота проводиться по вихованню в учнів інтересу до знань, класним керівникам слід покращити роботу з батьками проведено недостатньо заходів щодо залучення учнів до військово – патріотичної гри «Сокіл» («Джура»).</a:t>
            </a:r>
            <a:endParaRPr kumimoji="0" lang="uk-UA" sz="2000" b="0" i="0" u="none" strike="noStrike" kern="1200" cap="none" spc="0" normalizeH="0" baseline="0" noProof="0" dirty="0">
              <a:ln>
                <a:noFill/>
              </a:ln>
              <a:solidFill>
                <a:srgbClr val="4E3B3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defTabSz="914400" rtl="0" eaLnBrk="1" fontAlgn="auto" latinLnBrk="0" hangingPunct="1">
              <a:lnSpc>
                <a:spcPts val="1500"/>
              </a:lnSpc>
              <a:spcBef>
                <a:spcPct val="20000"/>
              </a:spcBef>
              <a:spcAft>
                <a:spcPts val="750"/>
              </a:spcAft>
              <a:buClr>
                <a:srgbClr val="F0A22E"/>
              </a:buClr>
              <a:buSzPct val="70000"/>
              <a:buFont typeface="Wingdings 2"/>
              <a:buChar char=""/>
              <a:tabLst/>
              <a:defRPr/>
            </a:pPr>
            <a:r>
              <a:rPr kumimoji="0" lang="uk-UA"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Проаналізувавши  виховну роботу  за 2023-2024 навчальний рік, можна визначити коло питань, над якими необхідно працювати у 2024-2025 навчальному році:                                                                                                                 </a:t>
            </a:r>
            <a:r>
              <a:rPr kumimoji="0" lang="uk-UA" sz="2000" b="0" i="0" u="none" strike="noStrike" kern="1200" cap="none" spc="0" normalizeH="0" baseline="0" noProof="0" dirty="0">
                <a:ln>
                  <a:noFill/>
                </a:ln>
                <a:solidFill>
                  <a:srgbClr val="081214"/>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Впроваджувати нові підходи до виховання патріотизму, громадських якостей особистості згідно концепції нової української школи.                                                                                                       2.Організація  волонтерського руху з участю учнів закладу .                                                                                        3.Пошук нових цікавих форм проведення виховних заходів під час навчання.                                                                            4.Впровадження різноманітних виховних проектів в життя школи.                       </a:t>
            </a:r>
            <a:r>
              <a:rPr kumimoji="0" lang="uk-UA"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5.Не допускати формального підходу до пропусків учнями як </a:t>
            </a:r>
            <a:r>
              <a:rPr kumimoji="0" lang="uk-UA"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офлайн</a:t>
            </a:r>
            <a:r>
              <a:rPr kumimoji="0" lang="uk-UA"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так і онлайн занять.                                                                                                                     6.Забезпечити реалізацію єдиних принципових підходів до виховання культури спілкування та рівня вихованості учнів.                                                                                                                                                              7.Посилити роботу з батьками щодо профілактики правопорушень серед учнівської молоді.</a:t>
            </a:r>
            <a:endParaRPr lang="uk-UA" sz="20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228924888"/>
      </p:ext>
    </p:extLst>
  </p:cSld>
  <p:clrMapOvr>
    <a:masterClrMapping/>
  </p:clrMapOvr>
  <p:transition spd="slow" advTm="15000">
    <p:dissolv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683568" y="49240"/>
            <a:ext cx="7704856" cy="1569660"/>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algn="ctr"/>
            <a:r>
              <a:rPr lang="uk-UA"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ЗАХОДИ до </a:t>
            </a:r>
            <a:endParaRPr lang="en-US"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endParaRPr>
          </a:p>
          <a:p>
            <a:pPr algn="ctr"/>
            <a:r>
              <a:rPr lang="ru-RU" sz="4800" b="1" dirty="0" err="1">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Міжнародного</a:t>
            </a:r>
            <a:r>
              <a:rPr lang="ru-RU" sz="4800" b="1" dirty="0">
                <a:ln w="12700">
                  <a:solidFill>
                    <a:schemeClr val="tx2">
                      <a:satMod val="155000"/>
                    </a:schemeClr>
                  </a:solidFill>
                  <a:prstDash val="solid"/>
                </a:ln>
                <a:solidFill>
                  <a:srgbClr val="860000"/>
                </a:solidFill>
                <a:effectLst>
                  <a:outerShdw blurRad="41275" dist="20320" dir="1800000" algn="tl" rotWithShape="0">
                    <a:srgbClr val="000000">
                      <a:alpha val="40000"/>
                    </a:srgbClr>
                  </a:outerShdw>
                </a:effectLst>
                <a:latin typeface="+mj-lt"/>
                <a:cs typeface="Times New Roman" pitchFamily="18" charset="0"/>
              </a:rPr>
              <a:t> дня миру</a:t>
            </a:r>
          </a:p>
        </p:txBody>
      </p:sp>
      <p:sp>
        <p:nvSpPr>
          <p:cNvPr id="9" name="Прямоугольник 10">
            <a:extLst>
              <a:ext uri="{FF2B5EF4-FFF2-40B4-BE49-F238E27FC236}">
                <a16:creationId xmlns="" xmlns:a16="http://schemas.microsoft.com/office/drawing/2014/main" id="{030B2BFE-079A-4589-B159-E1A875632368}"/>
              </a:ext>
            </a:extLst>
          </p:cNvPr>
          <p:cNvSpPr/>
          <p:nvPr/>
        </p:nvSpPr>
        <p:spPr>
          <a:xfrm>
            <a:off x="5611473" y="5608431"/>
            <a:ext cx="3456384" cy="1200329"/>
          </a:xfrm>
          <a:prstGeom prst="rect">
            <a:avLst/>
          </a:prstGeom>
          <a:solidFill>
            <a:schemeClr val="accent1">
              <a:lumMod val="40000"/>
              <a:lumOff val="60000"/>
            </a:schemeClr>
          </a:solidFill>
          <a:ln>
            <a:solidFill>
              <a:srgbClr val="C00000"/>
            </a:solidFill>
          </a:ln>
        </p:spPr>
        <p:txBody>
          <a:bodyPr wrap="square" lIns="91440" tIns="45720" rIns="91440" bIns="45720">
            <a:spAutoFit/>
          </a:bodyPr>
          <a:lstStyle/>
          <a:p>
            <a:pPr algn="ctr"/>
            <a:r>
              <a:rPr lang="ru-RU" sz="2400" b="1" dirty="0" err="1">
                <a:ln w="12700">
                  <a:solidFill>
                    <a:schemeClr val="tx2">
                      <a:satMod val="155000"/>
                    </a:schemeClr>
                  </a:solidFill>
                  <a:prstDash val="solid"/>
                </a:ln>
                <a:solidFill>
                  <a:srgbClr val="860000"/>
                </a:solidFill>
                <a:latin typeface="+mj-lt"/>
                <a:cs typeface="Times New Roman" pitchFamily="18" charset="0"/>
              </a:rPr>
              <a:t>Шкільний</a:t>
            </a:r>
            <a:endParaRPr lang="ru-RU" sz="2400" b="1" dirty="0">
              <a:ln w="12700">
                <a:solidFill>
                  <a:schemeClr val="tx2">
                    <a:satMod val="155000"/>
                  </a:schemeClr>
                </a:solidFill>
                <a:prstDash val="solid"/>
              </a:ln>
              <a:solidFill>
                <a:srgbClr val="860000"/>
              </a:solidFill>
              <a:latin typeface="+mj-lt"/>
              <a:cs typeface="Times New Roman" pitchFamily="18" charset="0"/>
            </a:endParaRPr>
          </a:p>
          <a:p>
            <a:pPr algn="ctr"/>
            <a:r>
              <a:rPr lang="ru-RU" sz="2400" b="1" dirty="0">
                <a:ln w="12700">
                  <a:solidFill>
                    <a:schemeClr val="tx2">
                      <a:satMod val="155000"/>
                    </a:schemeClr>
                  </a:solidFill>
                  <a:prstDash val="solid"/>
                </a:ln>
                <a:solidFill>
                  <a:srgbClr val="860000"/>
                </a:solidFill>
                <a:latin typeface="+mj-lt"/>
                <a:cs typeface="Times New Roman" pitchFamily="18" charset="0"/>
              </a:rPr>
              <a:t> </a:t>
            </a:r>
            <a:r>
              <a:rPr lang="ru-RU" sz="2400" b="1" dirty="0" err="1">
                <a:ln w="12700">
                  <a:solidFill>
                    <a:schemeClr val="tx2">
                      <a:satMod val="155000"/>
                    </a:schemeClr>
                  </a:solidFill>
                  <a:prstDash val="solid"/>
                </a:ln>
                <a:solidFill>
                  <a:srgbClr val="860000"/>
                </a:solidFill>
                <a:latin typeface="+mj-lt"/>
                <a:cs typeface="Times New Roman" pitchFamily="18" charset="0"/>
              </a:rPr>
              <a:t>бібліотекар</a:t>
            </a:r>
            <a:endParaRPr lang="ru-RU" sz="2400" b="1" dirty="0">
              <a:ln w="12700">
                <a:solidFill>
                  <a:schemeClr val="tx2">
                    <a:satMod val="155000"/>
                  </a:schemeClr>
                </a:solidFill>
                <a:prstDash val="solid"/>
              </a:ln>
              <a:solidFill>
                <a:srgbClr val="860000"/>
              </a:solidFill>
              <a:latin typeface="+mj-lt"/>
              <a:cs typeface="Times New Roman" pitchFamily="18" charset="0"/>
            </a:endParaRPr>
          </a:p>
          <a:p>
            <a:pPr algn="ctr"/>
            <a:r>
              <a:rPr lang="ru-RU" sz="2400" b="1" dirty="0">
                <a:ln w="12700">
                  <a:solidFill>
                    <a:schemeClr val="tx2">
                      <a:satMod val="155000"/>
                    </a:schemeClr>
                  </a:solidFill>
                  <a:prstDash val="solid"/>
                </a:ln>
                <a:solidFill>
                  <a:srgbClr val="860000"/>
                </a:solidFill>
                <a:latin typeface="+mj-lt"/>
                <a:cs typeface="Times New Roman" pitchFamily="18" charset="0"/>
              </a:rPr>
              <a:t> </a:t>
            </a:r>
            <a:r>
              <a:rPr lang="ru-RU" sz="2400" b="1" dirty="0" err="1">
                <a:ln w="12700">
                  <a:solidFill>
                    <a:schemeClr val="tx2">
                      <a:satMod val="155000"/>
                    </a:schemeClr>
                  </a:solidFill>
                  <a:prstDash val="solid"/>
                </a:ln>
                <a:solidFill>
                  <a:srgbClr val="860000"/>
                </a:solidFill>
                <a:latin typeface="+mj-lt"/>
                <a:cs typeface="Times New Roman" pitchFamily="18" charset="0"/>
              </a:rPr>
              <a:t>Штечук</a:t>
            </a:r>
            <a:r>
              <a:rPr lang="ru-RU" sz="2400" b="1" dirty="0">
                <a:ln w="12700">
                  <a:solidFill>
                    <a:schemeClr val="tx2">
                      <a:satMod val="155000"/>
                    </a:schemeClr>
                  </a:solidFill>
                  <a:prstDash val="solid"/>
                </a:ln>
                <a:solidFill>
                  <a:srgbClr val="860000"/>
                </a:solidFill>
                <a:latin typeface="+mj-lt"/>
                <a:cs typeface="Times New Roman" pitchFamily="18" charset="0"/>
              </a:rPr>
              <a:t> Н.І. </a:t>
            </a:r>
          </a:p>
        </p:txBody>
      </p:sp>
      <p:pic>
        <p:nvPicPr>
          <p:cNvPr id="4" name="Рисунок 3">
            <a:extLst>
              <a:ext uri="{FF2B5EF4-FFF2-40B4-BE49-F238E27FC236}">
                <a16:creationId xmlns="" xmlns:a16="http://schemas.microsoft.com/office/drawing/2014/main" id="{E10A2194-24ED-4B41-984C-386F2ABA666D}"/>
              </a:ext>
            </a:extLst>
          </p:cNvPr>
          <p:cNvPicPr>
            <a:picLocks noChangeAspect="1"/>
          </p:cNvPicPr>
          <p:nvPr/>
        </p:nvPicPr>
        <p:blipFill rotWithShape="1">
          <a:blip r:embed="rId2">
            <a:extLst>
              <a:ext uri="{28A0092B-C50C-407E-A947-70E740481C1C}">
                <a14:useLocalDpi xmlns="" xmlns:a14="http://schemas.microsoft.com/office/drawing/2010/main" val="0"/>
              </a:ext>
            </a:extLst>
          </a:blip>
          <a:srcRect t="10666"/>
          <a:stretch/>
        </p:blipFill>
        <p:spPr>
          <a:xfrm>
            <a:off x="1835696" y="1770184"/>
            <a:ext cx="5616624" cy="37631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2270883914"/>
      </p:ext>
    </p:extLst>
  </p:cSld>
  <p:clrMapOvr>
    <a:masterClrMapping/>
  </p:clrMapOvr>
  <p:transition spd="slow" advTm="1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4504</TotalTime>
  <Words>1653</Words>
  <Application>Microsoft Office PowerPoint</Application>
  <PresentationFormat>Экран (4:3)</PresentationFormat>
  <Paragraphs>291</Paragraphs>
  <Slides>82</Slides>
  <Notes>5</Notes>
  <HiddenSlides>0</HiddenSlides>
  <MMClips>2</MMClips>
  <ScaleCrop>false</ScaleCrop>
  <HeadingPairs>
    <vt:vector size="4" baseType="variant">
      <vt:variant>
        <vt:lpstr>Тема</vt:lpstr>
      </vt:variant>
      <vt:variant>
        <vt:i4>1</vt:i4>
      </vt:variant>
      <vt:variant>
        <vt:lpstr>Заголовки слайдов</vt:lpstr>
      </vt:variant>
      <vt:variant>
        <vt:i4>82</vt:i4>
      </vt:variant>
    </vt:vector>
  </HeadingPairs>
  <TitlesOfParts>
    <vt:vector size="83" baseType="lpstr">
      <vt:lpstr>Трек</vt:lpstr>
      <vt:lpstr>Слайд 1</vt:lpstr>
      <vt:lpstr>Виконуючи завдання і реалізуючи основні принципи виховної роботи, педагогічний колектив школи орієнтуЄться на нормативно – правову базу з питань виховної   роботи, а саме:  Закони України «Про освіту», «Про загальну середню освіту», «Про охорону дитинства», «Концепцію виховання дітей та молоді», «Концепцію громадянського виховання», «Національну доктрину розвитку освіти», «Конвенцію про права дитини», «Декларацію прав дитини», «Основні орієнтири виховання …», «Концепцію національно - патріотичного виховання дітей та молоді»     та нормативно – правові акти,   документи Міністерства освіти і науки України, обласного управління освіти, органів місцевого самоврядування.        Спрямована діяльність педагогічного колективу школи на вирішення проблемного питання: «Підвищення якості знань умінь і навичок учнів шляхом гуманізації та диференціації навчально – виховного процесу»,  працювали над створенням умов для особистісного розвитку творчої самореалізації кожного учня, виховання громадянської, загальнолюдської культури.         Педагоги школи працювали над виконанням  виховних завдань:   1.Підвищення теоретичного рівня класних керівників з питань морально-духовного виховання й вмінь застосовувати одержані знання в практичній діяльності, вдосконалення якості форм роботи з громадського виховання.  2.Сприяння становленню й розвитку органів учнівського самоврядування, забезпечення єдиного принципового підходу до виховання соціалізації учнів.  3.Координація зусиль класних керівників батьківської громадської на організацію спільної роботи з профорієнтації учнів.                                           4.Формування інформаційного блоку, необхідного для керування виховним процесом, реалізація творчих здібностей класних керівників й узагальнення передового педагогічного досвіду через організацію відкритих заходів виховного характеру, обмін досвідом. </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     День працівника освіти </vt:lpstr>
      <vt:lpstr>                    </vt:lpstr>
      <vt:lpstr>                    </vt:lpstr>
      <vt:lpstr>                    </vt:lpstr>
      <vt:lpstr>Благодійна ярмарка на підтримку ЗСУ</vt:lpstr>
      <vt:lpstr>День ментального здоров’я</vt:lpstr>
      <vt:lpstr>                    </vt:lpstr>
      <vt:lpstr>                    </vt:lpstr>
      <vt:lpstr>Слайд 26</vt:lpstr>
      <vt:lpstr>Слайд 27</vt:lpstr>
      <vt:lpstr>Слайд 28</vt:lpstr>
      <vt:lpstr>                    </vt:lpstr>
      <vt:lpstr>                    </vt:lpstr>
      <vt:lpstr>                    </vt:lpstr>
      <vt:lpstr>                    </vt:lpstr>
      <vt:lpstr>Слайд 33</vt:lpstr>
      <vt:lpstr>                    </vt:lpstr>
      <vt:lpstr>                    </vt:lpstr>
      <vt:lpstr>Слайд 36</vt:lpstr>
      <vt:lpstr>Слайд 37</vt:lpstr>
      <vt:lpstr>Слайд 38</vt:lpstr>
      <vt:lpstr>Слайд 39</vt:lpstr>
      <vt:lpstr>Слайд 40</vt:lpstr>
      <vt:lpstr>Слайд 41</vt:lpstr>
      <vt:lpstr>Слайд 42</vt:lpstr>
      <vt:lpstr>Слайд 43</vt:lpstr>
      <vt:lpstr>Слайд 44</vt:lpstr>
      <vt:lpstr>                    </vt:lpstr>
      <vt:lpstr>Слайд 46</vt:lpstr>
      <vt:lpstr>                    </vt:lpstr>
      <vt:lpstr>Слайд 48</vt:lpstr>
      <vt:lpstr>Слайд 49</vt:lpstr>
      <vt:lpstr>Слайд 50</vt:lpstr>
      <vt:lpstr>Слайд 51</vt:lpstr>
      <vt:lpstr>Слайд 52</vt:lpstr>
      <vt:lpstr>Слайд 53</vt:lpstr>
      <vt:lpstr>Слайд 54</vt:lpstr>
      <vt:lpstr>Слайд 55</vt:lpstr>
      <vt:lpstr>    переможці:  даниш  Юрій, учень  6-А класу за ІІ місце                                              Вечеринюк Софія,  ученицю 11 - Б класу за ІІІ місце   вчителі образотворчого мистецтва Даниш Віру Юрівну та вчителя трудового навчання Вечеринюк Марину Василівну </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Слайд 68</vt:lpstr>
      <vt:lpstr>Слайд 69</vt:lpstr>
      <vt:lpstr>Слайд 70</vt:lpstr>
      <vt:lpstr>Слайд 71</vt:lpstr>
      <vt:lpstr>Слайд 72</vt:lpstr>
      <vt:lpstr>Слайд 73</vt:lpstr>
      <vt:lpstr>Слайд 74</vt:lpstr>
      <vt:lpstr>Слайд 75</vt:lpstr>
      <vt:lpstr>Слайд 76</vt:lpstr>
      <vt:lpstr>Слайд 77</vt:lpstr>
      <vt:lpstr>Слайд 78</vt:lpstr>
      <vt:lpstr>Слайд 79</vt:lpstr>
      <vt:lpstr>Слайд 80</vt:lpstr>
      <vt:lpstr>Слайд 81</vt:lpstr>
      <vt:lpstr>Слайд 82</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Название презентации</dc:title>
  <dc:creator>Елена</dc:creator>
  <cp:lastModifiedBy>Користувач Windows</cp:lastModifiedBy>
  <cp:revision>198</cp:revision>
  <cp:lastPrinted>2015-03-13T17:12:40Z</cp:lastPrinted>
  <dcterms:created xsi:type="dcterms:W3CDTF">2013-07-29T17:42:42Z</dcterms:created>
  <dcterms:modified xsi:type="dcterms:W3CDTF">2024-06-23T14:34:47Z</dcterms:modified>
</cp:coreProperties>
</file>