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256" r:id="rId2"/>
    <p:sldId id="273" r:id="rId3"/>
    <p:sldId id="262" r:id="rId4"/>
    <p:sldId id="277" r:id="rId5"/>
    <p:sldId id="264" r:id="rId6"/>
    <p:sldId id="278" r:id="rId7"/>
    <p:sldId id="279" r:id="rId8"/>
    <p:sldId id="280" r:id="rId9"/>
    <p:sldId id="281" r:id="rId10"/>
    <p:sldId id="282" r:id="rId11"/>
    <p:sldId id="284" r:id="rId12"/>
    <p:sldId id="283" r:id="rId13"/>
    <p:sldId id="285" r:id="rId14"/>
    <p:sldId id="286" r:id="rId15"/>
    <p:sldId id="287" r:id="rId16"/>
    <p:sldId id="290" r:id="rId17"/>
    <p:sldId id="291" r:id="rId18"/>
    <p:sldId id="292" r:id="rId19"/>
    <p:sldId id="294" r:id="rId20"/>
    <p:sldId id="295" r:id="rId21"/>
    <p:sldId id="296" r:id="rId22"/>
    <p:sldId id="297" r:id="rId23"/>
    <p:sldId id="298" r:id="rId24"/>
    <p:sldId id="301" r:id="rId25"/>
    <p:sldId id="307" r:id="rId26"/>
    <p:sldId id="308" r:id="rId27"/>
    <p:sldId id="309" r:id="rId28"/>
    <p:sldId id="311" r:id="rId29"/>
    <p:sldId id="315" r:id="rId30"/>
    <p:sldId id="313" r:id="rId31"/>
    <p:sldId id="314" r:id="rId32"/>
    <p:sldId id="316" r:id="rId33"/>
    <p:sldId id="317" r:id="rId34"/>
    <p:sldId id="318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  <p:sldId id="334" r:id="rId50"/>
  </p:sldIdLst>
  <p:sldSz cx="18288000" cy="10287000"/>
  <p:notesSz cx="6858000" cy="9144000"/>
  <p:embeddedFontLs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Be Vietnam Medium" charset="0"/>
      <p:regular r:id="rId56"/>
    </p:embeddedFont>
    <p:embeddedFont>
      <p:font typeface="Bricolage Grotesque Bold" charset="0"/>
      <p:regular r:id="rId57"/>
    </p:embeddedFont>
    <p:embeddedFont>
      <p:font typeface="TT Norms" charset="0"/>
      <p:regular r:id="rId58"/>
    </p:embeddedFont>
    <p:embeddedFont>
      <p:font typeface="TT Norms Bold" charset="0"/>
      <p:regular r:id="rId59"/>
    </p:embeddedFont>
    <p:embeddedFont>
      <p:font typeface="Be Vietnam" charset="0"/>
      <p:regular r:id="rId60"/>
    </p:embeddedFont>
    <p:embeddedFont>
      <p:font typeface="Canva Sans Bold" charset="0"/>
      <p:regular r:id="rId61"/>
    </p:embeddedFont>
    <p:embeddedFont>
      <p:font typeface="Canva Sans" charset="0"/>
      <p:regular r:id="rId62"/>
    </p:embeddedFont>
    <p:embeddedFont>
      <p:font typeface="Tahoma" pitchFamily="34" charset="0"/>
      <p:regular r:id="rId63"/>
      <p:bold r:id="rId64"/>
    </p:embeddedFont>
    <p:embeddedFont>
      <p:font typeface="Sitka Heading" pitchFamily="2" charset="0"/>
      <p:regular r:id="rId65"/>
      <p:bold r:id="rId66"/>
      <p:italic r:id="rId67"/>
      <p:boldItalic r:id="rId68"/>
    </p:embeddedFont>
    <p:embeddedFont>
      <p:font typeface="맑은 고딕" pitchFamily="34" charset="-127"/>
      <p:regular r:id="rId69"/>
      <p:bold r:id="rId70"/>
    </p:embeddedFont>
    <p:embeddedFont>
      <p:font typeface="Aileron Bold" charset="0"/>
      <p:regular r:id="rId71"/>
    </p:embeddedFont>
    <p:embeddedFont>
      <p:font typeface="Aileron Italics" charset="0"/>
      <p:regular r:id="rId72"/>
    </p:embeddedFont>
    <p:embeddedFont>
      <p:font typeface="Aileron Ultra-Bold" charset="0"/>
      <p:regular r:id="rId73"/>
    </p:embeddedFont>
    <p:embeddedFont>
      <p:font typeface="Aileron" charset="0"/>
      <p:regular r:id="rId74"/>
    </p:embeddedFont>
    <p:embeddedFont>
      <p:font typeface="DM Sans Bold" charset="0"/>
      <p:regular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00"/>
    <a:srgbClr val="008000"/>
    <a:srgbClr val="00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-6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font" Target="fonts/font23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3AFE0-7052-4B7D-B85F-5AC5F57F0026}" type="datetimeFigureOut">
              <a:rPr lang="uk-UA" smtClean="0"/>
              <a:pPr/>
              <a:t>24.06.2025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B24DD-0ED9-446A-8053-EAD2D12B6903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881048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B24DD-0ED9-446A-8053-EAD2D12B6903}" type="slidenum">
              <a:rPr lang="uk-UA" smtClean="0"/>
              <a:pPr/>
              <a:t>9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86560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7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19" Type="http://schemas.openxmlformats.org/officeDocument/2006/relationships/image" Target="../media/image4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8" Type="http://schemas.openxmlformats.org/officeDocument/2006/relationships/image" Target="../media/image44.png"/><Relationship Id="rId13" Type="http://schemas.openxmlformats.org/officeDocument/2006/relationships/image" Target="../media/image12.svg"/><Relationship Id="rId3" Type="http://schemas.openxmlformats.org/officeDocument/2006/relationships/image" Target="../media/image22.svg"/><Relationship Id="rId21" Type="http://schemas.openxmlformats.org/officeDocument/2006/relationships/image" Target="../media/image26.svg"/><Relationship Id="rId7" Type="http://schemas.openxmlformats.org/officeDocument/2006/relationships/image" Target="../media/image69.svg"/><Relationship Id="rId12" Type="http://schemas.openxmlformats.org/officeDocument/2006/relationships/image" Target="../media/image57.png"/><Relationship Id="rId17" Type="http://schemas.openxmlformats.org/officeDocument/2006/relationships/image" Target="../media/image51.svg"/><Relationship Id="rId25" Type="http://schemas.openxmlformats.org/officeDocument/2006/relationships/image" Target="../media/image46.png"/><Relationship Id="rId2" Type="http://schemas.openxmlformats.org/officeDocument/2006/relationships/image" Target="../media/image22.png"/><Relationship Id="rId16" Type="http://schemas.openxmlformats.org/officeDocument/2006/relationships/image" Target="../media/image4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71.svg"/><Relationship Id="rId24" Type="http://schemas.openxmlformats.org/officeDocument/2006/relationships/image" Target="../media/image5.svg"/><Relationship Id="rId5" Type="http://schemas.openxmlformats.org/officeDocument/2006/relationships/image" Target="../media/image17.svg"/><Relationship Id="rId15" Type="http://schemas.openxmlformats.org/officeDocument/2006/relationships/image" Target="../media/image75.svg"/><Relationship Id="rId23" Type="http://schemas.openxmlformats.org/officeDocument/2006/relationships/image" Target="../media/image58.png"/><Relationship Id="rId19" Type="http://schemas.openxmlformats.org/officeDocument/2006/relationships/image" Target="../media/image59.svg"/><Relationship Id="rId4" Type="http://schemas.openxmlformats.org/officeDocument/2006/relationships/image" Target="../media/image43.png"/><Relationship Id="rId22" Type="http://schemas.openxmlformats.org/officeDocument/2006/relationships/image" Target="../media/image6.png"/><Relationship Id="rId14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26" Type="http://schemas.openxmlformats.org/officeDocument/2006/relationships/image" Target="../media/image59.png"/><Relationship Id="rId21" Type="http://schemas.openxmlformats.org/officeDocument/2006/relationships/image" Target="../media/image59.svg"/><Relationship Id="rId7" Type="http://schemas.openxmlformats.org/officeDocument/2006/relationships/image" Target="../media/image17.svg"/><Relationship Id="rId25" Type="http://schemas.openxmlformats.org/officeDocument/2006/relationships/image" Target="../media/image26.svg"/><Relationship Id="rId12" Type="http://schemas.openxmlformats.org/officeDocument/2006/relationships/image" Target="../media/image123.svg"/><Relationship Id="rId2" Type="http://schemas.openxmlformats.org/officeDocument/2006/relationships/image" Target="../media/image22.png"/><Relationship Id="rId20" Type="http://schemas.openxmlformats.org/officeDocument/2006/relationships/image" Target="../media/image44.png"/><Relationship Id="rId29" Type="http://schemas.openxmlformats.org/officeDocument/2006/relationships/image" Target="../media/image61.png"/><Relationship Id="rId16" Type="http://schemas.openxmlformats.org/officeDocument/2006/relationships/image" Target="../media/image1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2.svg"/><Relationship Id="rId28" Type="http://schemas.openxmlformats.org/officeDocument/2006/relationships/image" Target="../media/image119.svg"/><Relationship Id="rId19" Type="http://schemas.openxmlformats.org/officeDocument/2006/relationships/image" Target="../media/image51.svg"/><Relationship Id="rId31" Type="http://schemas.openxmlformats.org/officeDocument/2006/relationships/image" Target="../media/image47.png"/><Relationship Id="rId22" Type="http://schemas.openxmlformats.org/officeDocument/2006/relationships/image" Target="../media/image24.png"/><Relationship Id="rId4" Type="http://schemas.openxmlformats.org/officeDocument/2006/relationships/image" Target="../media/image117.svg"/><Relationship Id="rId27" Type="http://schemas.openxmlformats.org/officeDocument/2006/relationships/image" Target="../media/image60.png"/><Relationship Id="rId30" Type="http://schemas.openxmlformats.org/officeDocument/2006/relationships/image" Target="../media/image46.png"/><Relationship Id="rId14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26" Type="http://schemas.openxmlformats.org/officeDocument/2006/relationships/image" Target="../media/image59.png"/><Relationship Id="rId21" Type="http://schemas.openxmlformats.org/officeDocument/2006/relationships/image" Target="../media/image59.svg"/><Relationship Id="rId7" Type="http://schemas.openxmlformats.org/officeDocument/2006/relationships/image" Target="../media/image17.svg"/><Relationship Id="rId25" Type="http://schemas.openxmlformats.org/officeDocument/2006/relationships/image" Target="../media/image26.svg"/><Relationship Id="rId12" Type="http://schemas.openxmlformats.org/officeDocument/2006/relationships/image" Target="../media/image123.svg"/><Relationship Id="rId2" Type="http://schemas.openxmlformats.org/officeDocument/2006/relationships/image" Target="../media/image22.png"/><Relationship Id="rId20" Type="http://schemas.openxmlformats.org/officeDocument/2006/relationships/image" Target="../media/image44.png"/><Relationship Id="rId29" Type="http://schemas.openxmlformats.org/officeDocument/2006/relationships/image" Target="../media/image61.png"/><Relationship Id="rId16" Type="http://schemas.openxmlformats.org/officeDocument/2006/relationships/image" Target="../media/image1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2.svg"/><Relationship Id="rId28" Type="http://schemas.openxmlformats.org/officeDocument/2006/relationships/image" Target="../media/image119.svg"/><Relationship Id="rId19" Type="http://schemas.openxmlformats.org/officeDocument/2006/relationships/image" Target="../media/image51.svg"/><Relationship Id="rId31" Type="http://schemas.openxmlformats.org/officeDocument/2006/relationships/image" Target="../media/image47.png"/><Relationship Id="rId22" Type="http://schemas.openxmlformats.org/officeDocument/2006/relationships/image" Target="../media/image24.png"/><Relationship Id="rId4" Type="http://schemas.openxmlformats.org/officeDocument/2006/relationships/image" Target="../media/image117.svg"/><Relationship Id="rId27" Type="http://schemas.openxmlformats.org/officeDocument/2006/relationships/image" Target="../media/image60.png"/><Relationship Id="rId30" Type="http://schemas.openxmlformats.org/officeDocument/2006/relationships/image" Target="../media/image46.png"/><Relationship Id="rId1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26" Type="http://schemas.openxmlformats.org/officeDocument/2006/relationships/image" Target="../media/image62.png"/><Relationship Id="rId18" Type="http://schemas.openxmlformats.org/officeDocument/2006/relationships/image" Target="../media/image149.svg"/><Relationship Id="rId39" Type="http://schemas.openxmlformats.org/officeDocument/2006/relationships/image" Target="../media/image153.svg"/><Relationship Id="rId21" Type="http://schemas.openxmlformats.org/officeDocument/2006/relationships/image" Target="../media/image59.svg"/><Relationship Id="rId34" Type="http://schemas.openxmlformats.org/officeDocument/2006/relationships/image" Target="../media/image68.png"/><Relationship Id="rId7" Type="http://schemas.openxmlformats.org/officeDocument/2006/relationships/image" Target="../media/image17.svg"/><Relationship Id="rId25" Type="http://schemas.openxmlformats.org/officeDocument/2006/relationships/image" Target="../media/image26.svg"/><Relationship Id="rId12" Type="http://schemas.openxmlformats.org/officeDocument/2006/relationships/image" Target="../media/image143.svg"/><Relationship Id="rId33" Type="http://schemas.openxmlformats.org/officeDocument/2006/relationships/image" Target="../media/image67.png"/><Relationship Id="rId38" Type="http://schemas.openxmlformats.org/officeDocument/2006/relationships/image" Target="../media/image71.png"/><Relationship Id="rId2" Type="http://schemas.openxmlformats.org/officeDocument/2006/relationships/image" Target="../media/image22.png"/><Relationship Id="rId20" Type="http://schemas.openxmlformats.org/officeDocument/2006/relationships/image" Target="../media/image44.png"/><Relationship Id="rId29" Type="http://schemas.openxmlformats.org/officeDocument/2006/relationships/image" Target="../media/image64.png"/><Relationship Id="rId16" Type="http://schemas.openxmlformats.org/officeDocument/2006/relationships/image" Target="../media/image1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32" Type="http://schemas.openxmlformats.org/officeDocument/2006/relationships/image" Target="../media/image66.png"/><Relationship Id="rId37" Type="http://schemas.openxmlformats.org/officeDocument/2006/relationships/image" Target="../media/image151.svg"/><Relationship Id="rId40" Type="http://schemas.openxmlformats.org/officeDocument/2006/relationships/image" Target="../media/image72.png"/><Relationship Id="rId24" Type="http://schemas.openxmlformats.org/officeDocument/2006/relationships/image" Target="../media/image155.svg"/><Relationship Id="rId5" Type="http://schemas.openxmlformats.org/officeDocument/2006/relationships/image" Target="../media/image22.svg"/><Relationship Id="rId28" Type="http://schemas.openxmlformats.org/officeDocument/2006/relationships/image" Target="../media/image137.svg"/><Relationship Id="rId36" Type="http://schemas.openxmlformats.org/officeDocument/2006/relationships/image" Target="../media/image70.png"/><Relationship Id="rId19" Type="http://schemas.openxmlformats.org/officeDocument/2006/relationships/image" Target="../media/image51.svg"/><Relationship Id="rId31" Type="http://schemas.openxmlformats.org/officeDocument/2006/relationships/image" Target="../media/image65.png"/><Relationship Id="rId10" Type="http://schemas.openxmlformats.org/officeDocument/2006/relationships/image" Target="../media/image141.svg"/><Relationship Id="rId22" Type="http://schemas.openxmlformats.org/officeDocument/2006/relationships/image" Target="../media/image24.png"/><Relationship Id="rId4" Type="http://schemas.openxmlformats.org/officeDocument/2006/relationships/image" Target="../media/image135.svg"/><Relationship Id="rId27" Type="http://schemas.openxmlformats.org/officeDocument/2006/relationships/image" Target="../media/image63.png"/><Relationship Id="rId30" Type="http://schemas.openxmlformats.org/officeDocument/2006/relationships/image" Target="../media/image139.svg"/><Relationship Id="rId14" Type="http://schemas.openxmlformats.org/officeDocument/2006/relationships/image" Target="../media/image145.svg"/><Relationship Id="rId35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6" Type="http://schemas.openxmlformats.org/officeDocument/2006/relationships/image" Target="../media/image75.png"/><Relationship Id="rId21" Type="http://schemas.openxmlformats.org/officeDocument/2006/relationships/image" Target="../media/image59.svg"/><Relationship Id="rId17" Type="http://schemas.openxmlformats.org/officeDocument/2006/relationships/image" Target="../media/image22.svg"/><Relationship Id="rId25" Type="http://schemas.openxmlformats.org/officeDocument/2006/relationships/image" Target="../media/image74.png"/><Relationship Id="rId12" Type="http://schemas.openxmlformats.org/officeDocument/2006/relationships/image" Target="../media/image39.sv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77.png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73.png"/><Relationship Id="rId6" Type="http://schemas.openxmlformats.org/officeDocument/2006/relationships/image" Target="../media/image131.svg"/><Relationship Id="rId11" Type="http://schemas.openxmlformats.org/officeDocument/2006/relationships/image" Target="../media/image53.svg"/><Relationship Id="rId23" Type="http://schemas.openxmlformats.org/officeDocument/2006/relationships/image" Target="../media/image26.svg"/><Relationship Id="rId28" Type="http://schemas.openxmlformats.org/officeDocument/2006/relationships/image" Target="../media/image76.pn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31" Type="http://schemas.openxmlformats.org/officeDocument/2006/relationships/image" Target="../media/image79.pn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4" Type="http://schemas.openxmlformats.org/officeDocument/2006/relationships/image" Target="../media/image129.svg"/><Relationship Id="rId27" Type="http://schemas.openxmlformats.org/officeDocument/2006/relationships/image" Target="../media/image15.svg"/><Relationship Id="rId14" Type="http://schemas.openxmlformats.org/officeDocument/2006/relationships/image" Target="../media/image41.svg"/><Relationship Id="rId30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8" Type="http://schemas.openxmlformats.org/officeDocument/2006/relationships/image" Target="../media/image91.svg"/><Relationship Id="rId26" Type="http://schemas.openxmlformats.org/officeDocument/2006/relationships/image" Target="../media/image82.png"/><Relationship Id="rId39" Type="http://schemas.openxmlformats.org/officeDocument/2006/relationships/image" Target="../media/image101.svg"/><Relationship Id="rId21" Type="http://schemas.openxmlformats.org/officeDocument/2006/relationships/image" Target="../media/image59.svg"/><Relationship Id="rId34" Type="http://schemas.openxmlformats.org/officeDocument/2006/relationships/image" Target="../media/image87.png"/><Relationship Id="rId42" Type="http://schemas.openxmlformats.org/officeDocument/2006/relationships/image" Target="../media/image19.png"/><Relationship Id="rId17" Type="http://schemas.openxmlformats.org/officeDocument/2006/relationships/image" Target="../media/image22.svg"/><Relationship Id="rId25" Type="http://schemas.openxmlformats.org/officeDocument/2006/relationships/image" Target="../media/image81.png"/><Relationship Id="rId12" Type="http://schemas.openxmlformats.org/officeDocument/2006/relationships/image" Target="../media/image95.svg"/><Relationship Id="rId33" Type="http://schemas.openxmlformats.org/officeDocument/2006/relationships/image" Target="../media/image105.svg"/><Relationship Id="rId38" Type="http://schemas.openxmlformats.org/officeDocument/2006/relationships/image" Target="../media/image89.pn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84.png"/><Relationship Id="rId41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80.png"/><Relationship Id="rId6" Type="http://schemas.openxmlformats.org/officeDocument/2006/relationships/image" Target="../media/image89.svg"/><Relationship Id="rId32" Type="http://schemas.openxmlformats.org/officeDocument/2006/relationships/image" Target="../media/image86.png"/><Relationship Id="rId37" Type="http://schemas.openxmlformats.org/officeDocument/2006/relationships/image" Target="../media/image35.svg"/><Relationship Id="rId40" Type="http://schemas.openxmlformats.org/officeDocument/2006/relationships/image" Target="../media/image6.png"/><Relationship Id="rId23" Type="http://schemas.openxmlformats.org/officeDocument/2006/relationships/image" Target="../media/image26.svg"/><Relationship Id="rId28" Type="http://schemas.openxmlformats.org/officeDocument/2006/relationships/image" Target="../media/image83.png"/><Relationship Id="rId36" Type="http://schemas.openxmlformats.org/officeDocument/2006/relationships/image" Target="../media/image88.pn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31" Type="http://schemas.openxmlformats.org/officeDocument/2006/relationships/image" Target="../media/image103.sv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27" Type="http://schemas.openxmlformats.org/officeDocument/2006/relationships/image" Target="../media/image93.svg"/><Relationship Id="rId14" Type="http://schemas.openxmlformats.org/officeDocument/2006/relationships/image" Target="../media/image97.svg"/><Relationship Id="rId30" Type="http://schemas.openxmlformats.org/officeDocument/2006/relationships/image" Target="../media/image85.png"/><Relationship Id="rId35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4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91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26" Type="http://schemas.openxmlformats.org/officeDocument/2006/relationships/image" Target="../media/image59.png"/><Relationship Id="rId21" Type="http://schemas.openxmlformats.org/officeDocument/2006/relationships/image" Target="../media/image59.svg"/><Relationship Id="rId7" Type="http://schemas.openxmlformats.org/officeDocument/2006/relationships/image" Target="../media/image17.svg"/><Relationship Id="rId25" Type="http://schemas.openxmlformats.org/officeDocument/2006/relationships/image" Target="../media/image26.svg"/><Relationship Id="rId12" Type="http://schemas.openxmlformats.org/officeDocument/2006/relationships/image" Target="../media/image123.svg"/><Relationship Id="rId2" Type="http://schemas.openxmlformats.org/officeDocument/2006/relationships/image" Target="../media/image22.png"/><Relationship Id="rId20" Type="http://schemas.openxmlformats.org/officeDocument/2006/relationships/image" Target="../media/image44.png"/><Relationship Id="rId29" Type="http://schemas.openxmlformats.org/officeDocument/2006/relationships/image" Target="../media/image61.png"/><Relationship Id="rId16" Type="http://schemas.openxmlformats.org/officeDocument/2006/relationships/image" Target="../media/image1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2.svg"/><Relationship Id="rId28" Type="http://schemas.openxmlformats.org/officeDocument/2006/relationships/image" Target="../media/image119.svg"/><Relationship Id="rId19" Type="http://schemas.openxmlformats.org/officeDocument/2006/relationships/image" Target="../media/image51.svg"/><Relationship Id="rId31" Type="http://schemas.openxmlformats.org/officeDocument/2006/relationships/image" Target="../media/image47.png"/><Relationship Id="rId22" Type="http://schemas.openxmlformats.org/officeDocument/2006/relationships/image" Target="../media/image24.png"/><Relationship Id="rId4" Type="http://schemas.openxmlformats.org/officeDocument/2006/relationships/image" Target="../media/image117.svg"/><Relationship Id="rId27" Type="http://schemas.openxmlformats.org/officeDocument/2006/relationships/image" Target="../media/image60.png"/><Relationship Id="rId30" Type="http://schemas.openxmlformats.org/officeDocument/2006/relationships/image" Target="../media/image46.png"/><Relationship Id="rId14" Type="http://schemas.openxmlformats.org/officeDocument/2006/relationships/image" Target="../media/image5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26" Type="http://schemas.openxmlformats.org/officeDocument/2006/relationships/image" Target="../media/image59.png"/><Relationship Id="rId21" Type="http://schemas.openxmlformats.org/officeDocument/2006/relationships/image" Target="../media/image59.svg"/><Relationship Id="rId7" Type="http://schemas.openxmlformats.org/officeDocument/2006/relationships/image" Target="../media/image17.svg"/><Relationship Id="rId25" Type="http://schemas.openxmlformats.org/officeDocument/2006/relationships/image" Target="../media/image26.svg"/><Relationship Id="rId12" Type="http://schemas.openxmlformats.org/officeDocument/2006/relationships/image" Target="../media/image123.svg"/><Relationship Id="rId2" Type="http://schemas.openxmlformats.org/officeDocument/2006/relationships/image" Target="../media/image22.png"/><Relationship Id="rId20" Type="http://schemas.openxmlformats.org/officeDocument/2006/relationships/image" Target="../media/image44.png"/><Relationship Id="rId29" Type="http://schemas.openxmlformats.org/officeDocument/2006/relationships/image" Target="../media/image61.png"/><Relationship Id="rId16" Type="http://schemas.openxmlformats.org/officeDocument/2006/relationships/image" Target="../media/image1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2.svg"/><Relationship Id="rId28" Type="http://schemas.openxmlformats.org/officeDocument/2006/relationships/image" Target="../media/image119.svg"/><Relationship Id="rId19" Type="http://schemas.openxmlformats.org/officeDocument/2006/relationships/image" Target="../media/image51.svg"/><Relationship Id="rId31" Type="http://schemas.openxmlformats.org/officeDocument/2006/relationships/image" Target="../media/image47.png"/><Relationship Id="rId22" Type="http://schemas.openxmlformats.org/officeDocument/2006/relationships/image" Target="../media/image24.png"/><Relationship Id="rId4" Type="http://schemas.openxmlformats.org/officeDocument/2006/relationships/image" Target="../media/image117.svg"/><Relationship Id="rId27" Type="http://schemas.openxmlformats.org/officeDocument/2006/relationships/image" Target="../media/image60.png"/><Relationship Id="rId30" Type="http://schemas.openxmlformats.org/officeDocument/2006/relationships/image" Target="../media/image46.png"/><Relationship Id="rId14" Type="http://schemas.openxmlformats.org/officeDocument/2006/relationships/image" Target="../media/image5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26" Type="http://schemas.openxmlformats.org/officeDocument/2006/relationships/image" Target="../media/image93.png"/><Relationship Id="rId21" Type="http://schemas.openxmlformats.org/officeDocument/2006/relationships/image" Target="../media/image59.svg"/><Relationship Id="rId34" Type="http://schemas.openxmlformats.org/officeDocument/2006/relationships/image" Target="../media/image99.png"/><Relationship Id="rId7" Type="http://schemas.openxmlformats.org/officeDocument/2006/relationships/image" Target="../media/image17.svg"/><Relationship Id="rId25" Type="http://schemas.openxmlformats.org/officeDocument/2006/relationships/image" Target="../media/image26.svg"/><Relationship Id="rId12" Type="http://schemas.openxmlformats.org/officeDocument/2006/relationships/image" Target="../media/image11.svg"/><Relationship Id="rId33" Type="http://schemas.openxmlformats.org/officeDocument/2006/relationships/image" Target="../media/image98.png"/><Relationship Id="rId2" Type="http://schemas.openxmlformats.org/officeDocument/2006/relationships/image" Target="../media/image22.png"/><Relationship Id="rId20" Type="http://schemas.openxmlformats.org/officeDocument/2006/relationships/image" Target="../media/image44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32" Type="http://schemas.openxmlformats.org/officeDocument/2006/relationships/image" Target="../media/image97.png"/><Relationship Id="rId5" Type="http://schemas.openxmlformats.org/officeDocument/2006/relationships/image" Target="../media/image22.svg"/><Relationship Id="rId28" Type="http://schemas.openxmlformats.org/officeDocument/2006/relationships/image" Target="../media/image5.svg"/><Relationship Id="rId19" Type="http://schemas.openxmlformats.org/officeDocument/2006/relationships/image" Target="../media/image51.svg"/><Relationship Id="rId31" Type="http://schemas.openxmlformats.org/officeDocument/2006/relationships/image" Target="../media/image96.png"/><Relationship Id="rId10" Type="http://schemas.openxmlformats.org/officeDocument/2006/relationships/image" Target="../media/image9.svg"/><Relationship Id="rId22" Type="http://schemas.openxmlformats.org/officeDocument/2006/relationships/image" Target="../media/image24.png"/><Relationship Id="rId4" Type="http://schemas.openxmlformats.org/officeDocument/2006/relationships/image" Target="../media/image3.svg"/><Relationship Id="rId27" Type="http://schemas.openxmlformats.org/officeDocument/2006/relationships/image" Target="../media/image94.png"/><Relationship Id="rId30" Type="http://schemas.openxmlformats.org/officeDocument/2006/relationships/image" Target="../media/image7.svg"/><Relationship Id="rId14" Type="http://schemas.openxmlformats.org/officeDocument/2006/relationships/image" Target="../media/image13.svg"/><Relationship Id="rId35" Type="http://schemas.openxmlformats.org/officeDocument/2006/relationships/image" Target="../media/image5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svg"/><Relationship Id="rId3" Type="http://schemas.openxmlformats.org/officeDocument/2006/relationships/image" Target="../media/image12.jpeg"/><Relationship Id="rId7" Type="http://schemas.openxmlformats.org/officeDocument/2006/relationships/image" Target="../media/image6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26" Type="http://schemas.openxmlformats.org/officeDocument/2006/relationships/image" Target="../media/image100.png"/><Relationship Id="rId21" Type="http://schemas.openxmlformats.org/officeDocument/2006/relationships/image" Target="../media/image59.svg"/><Relationship Id="rId34" Type="http://schemas.openxmlformats.org/officeDocument/2006/relationships/image" Target="../media/image106.png"/><Relationship Id="rId7" Type="http://schemas.openxmlformats.org/officeDocument/2006/relationships/image" Target="../media/image17.svg"/><Relationship Id="rId25" Type="http://schemas.openxmlformats.org/officeDocument/2006/relationships/image" Target="../media/image26.svg"/><Relationship Id="rId12" Type="http://schemas.openxmlformats.org/officeDocument/2006/relationships/image" Target="../media/image7.svg"/><Relationship Id="rId33" Type="http://schemas.openxmlformats.org/officeDocument/2006/relationships/image" Target="../media/image105.png"/><Relationship Id="rId2" Type="http://schemas.openxmlformats.org/officeDocument/2006/relationships/image" Target="../media/image22.png"/><Relationship Id="rId20" Type="http://schemas.openxmlformats.org/officeDocument/2006/relationships/image" Target="../media/image44.png"/><Relationship Id="rId29" Type="http://schemas.openxmlformats.org/officeDocument/2006/relationships/image" Target="../media/image102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32" Type="http://schemas.openxmlformats.org/officeDocument/2006/relationships/image" Target="../media/image104.png"/><Relationship Id="rId5" Type="http://schemas.openxmlformats.org/officeDocument/2006/relationships/image" Target="../media/image22.svg"/><Relationship Id="rId28" Type="http://schemas.openxmlformats.org/officeDocument/2006/relationships/image" Target="../media/image9.svg"/><Relationship Id="rId36" Type="http://schemas.openxmlformats.org/officeDocument/2006/relationships/image" Target="../media/image125.svg"/><Relationship Id="rId19" Type="http://schemas.openxmlformats.org/officeDocument/2006/relationships/image" Target="../media/image51.svg"/><Relationship Id="rId31" Type="http://schemas.openxmlformats.org/officeDocument/2006/relationships/image" Target="../media/image103.png"/><Relationship Id="rId10" Type="http://schemas.openxmlformats.org/officeDocument/2006/relationships/image" Target="../media/image11.svg"/><Relationship Id="rId22" Type="http://schemas.openxmlformats.org/officeDocument/2006/relationships/image" Target="../media/image24.png"/><Relationship Id="rId4" Type="http://schemas.openxmlformats.org/officeDocument/2006/relationships/image" Target="../media/image53.svg"/><Relationship Id="rId27" Type="http://schemas.openxmlformats.org/officeDocument/2006/relationships/image" Target="../media/image101.png"/><Relationship Id="rId30" Type="http://schemas.openxmlformats.org/officeDocument/2006/relationships/image" Target="../media/image5.svg"/><Relationship Id="rId14" Type="http://schemas.openxmlformats.org/officeDocument/2006/relationships/image" Target="../media/image55.svg"/><Relationship Id="rId35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26" Type="http://schemas.openxmlformats.org/officeDocument/2006/relationships/image" Target="../media/image47.png"/><Relationship Id="rId18" Type="http://schemas.openxmlformats.org/officeDocument/2006/relationships/image" Target="../media/image79.svg"/><Relationship Id="rId39" Type="http://schemas.openxmlformats.org/officeDocument/2006/relationships/image" Target="../media/image81.svg"/><Relationship Id="rId21" Type="http://schemas.openxmlformats.org/officeDocument/2006/relationships/image" Target="../media/image59.svg"/><Relationship Id="rId34" Type="http://schemas.openxmlformats.org/officeDocument/2006/relationships/image" Target="../media/image112.png"/><Relationship Id="rId42" Type="http://schemas.openxmlformats.org/officeDocument/2006/relationships/image" Target="../media/image45.png"/><Relationship Id="rId7" Type="http://schemas.openxmlformats.org/officeDocument/2006/relationships/image" Target="../media/image17.svg"/><Relationship Id="rId25" Type="http://schemas.openxmlformats.org/officeDocument/2006/relationships/image" Target="../media/image26.svg"/><Relationship Id="rId33" Type="http://schemas.openxmlformats.org/officeDocument/2006/relationships/image" Target="../media/image111.png"/><Relationship Id="rId12" Type="http://schemas.openxmlformats.org/officeDocument/2006/relationships/image" Target="../media/image73.svg"/><Relationship Id="rId38" Type="http://schemas.openxmlformats.org/officeDocument/2006/relationships/image" Target="../media/image115.png"/><Relationship Id="rId2" Type="http://schemas.openxmlformats.org/officeDocument/2006/relationships/image" Target="../media/image22.png"/><Relationship Id="rId20" Type="http://schemas.openxmlformats.org/officeDocument/2006/relationships/image" Target="../media/image44.png"/><Relationship Id="rId16" Type="http://schemas.openxmlformats.org/officeDocument/2006/relationships/image" Target="../media/image125.svg"/><Relationship Id="rId29" Type="http://schemas.openxmlformats.org/officeDocument/2006/relationships/image" Target="../media/image67.svg"/><Relationship Id="rId41" Type="http://schemas.openxmlformats.org/officeDocument/2006/relationships/image" Target="../media/image8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32" Type="http://schemas.openxmlformats.org/officeDocument/2006/relationships/image" Target="../media/image110.png"/><Relationship Id="rId37" Type="http://schemas.openxmlformats.org/officeDocument/2006/relationships/image" Target="../media/image114.png"/><Relationship Id="rId40" Type="http://schemas.openxmlformats.org/officeDocument/2006/relationships/image" Target="../media/image116.png"/><Relationship Id="rId5" Type="http://schemas.openxmlformats.org/officeDocument/2006/relationships/image" Target="../media/image22.svg"/><Relationship Id="rId28" Type="http://schemas.openxmlformats.org/officeDocument/2006/relationships/image" Target="../media/image108.png"/><Relationship Id="rId36" Type="http://schemas.openxmlformats.org/officeDocument/2006/relationships/image" Target="../media/image77.svg"/><Relationship Id="rId19" Type="http://schemas.openxmlformats.org/officeDocument/2006/relationships/image" Target="../media/image51.svg"/><Relationship Id="rId31" Type="http://schemas.openxmlformats.org/officeDocument/2006/relationships/image" Target="../media/image69.svg"/><Relationship Id="rId10" Type="http://schemas.openxmlformats.org/officeDocument/2006/relationships/image" Target="../media/image71.svg"/><Relationship Id="rId22" Type="http://schemas.openxmlformats.org/officeDocument/2006/relationships/image" Target="../media/image24.png"/><Relationship Id="rId27" Type="http://schemas.openxmlformats.org/officeDocument/2006/relationships/image" Target="../media/image107.png"/><Relationship Id="rId4" Type="http://schemas.openxmlformats.org/officeDocument/2006/relationships/image" Target="../media/image65.svg"/><Relationship Id="rId30" Type="http://schemas.openxmlformats.org/officeDocument/2006/relationships/image" Target="../media/image109.png"/><Relationship Id="rId14" Type="http://schemas.openxmlformats.org/officeDocument/2006/relationships/image" Target="../media/image75.svg"/><Relationship Id="rId35" Type="http://schemas.openxmlformats.org/officeDocument/2006/relationships/image" Target="../media/image113.png"/><Relationship Id="rId43" Type="http://schemas.openxmlformats.org/officeDocument/2006/relationships/image" Target="../media/image6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26" Type="http://schemas.openxmlformats.org/officeDocument/2006/relationships/image" Target="../media/image47.png"/><Relationship Id="rId39" Type="http://schemas.openxmlformats.org/officeDocument/2006/relationships/image" Target="../media/image124.png"/><Relationship Id="rId18" Type="http://schemas.openxmlformats.org/officeDocument/2006/relationships/image" Target="../media/image43.svg"/><Relationship Id="rId21" Type="http://schemas.openxmlformats.org/officeDocument/2006/relationships/image" Target="../media/image59.svg"/><Relationship Id="rId34" Type="http://schemas.openxmlformats.org/officeDocument/2006/relationships/image" Target="../media/image120.png"/><Relationship Id="rId7" Type="http://schemas.openxmlformats.org/officeDocument/2006/relationships/image" Target="../media/image17.svg"/><Relationship Id="rId25" Type="http://schemas.openxmlformats.org/officeDocument/2006/relationships/image" Target="../media/image26.svg"/><Relationship Id="rId33" Type="http://schemas.openxmlformats.org/officeDocument/2006/relationships/image" Target="../media/image33.svg"/><Relationship Id="rId12" Type="http://schemas.openxmlformats.org/officeDocument/2006/relationships/image" Target="../media/image37.svg"/><Relationship Id="rId38" Type="http://schemas.openxmlformats.org/officeDocument/2006/relationships/image" Target="../media/image41.svg"/><Relationship Id="rId2" Type="http://schemas.openxmlformats.org/officeDocument/2006/relationships/image" Target="../media/image22.png"/><Relationship Id="rId20" Type="http://schemas.openxmlformats.org/officeDocument/2006/relationships/image" Target="../media/image44.png"/><Relationship Id="rId16" Type="http://schemas.openxmlformats.org/officeDocument/2006/relationships/image" Target="../media/image125.svg"/><Relationship Id="rId29" Type="http://schemas.openxmlformats.org/officeDocument/2006/relationships/image" Target="../media/image117.png"/><Relationship Id="rId41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32" Type="http://schemas.openxmlformats.org/officeDocument/2006/relationships/image" Target="../media/image119.png"/><Relationship Id="rId37" Type="http://schemas.openxmlformats.org/officeDocument/2006/relationships/image" Target="../media/image123.png"/><Relationship Id="rId40" Type="http://schemas.openxmlformats.org/officeDocument/2006/relationships/image" Target="../media/image125.png"/><Relationship Id="rId5" Type="http://schemas.openxmlformats.org/officeDocument/2006/relationships/image" Target="../media/image22.svg"/><Relationship Id="rId28" Type="http://schemas.openxmlformats.org/officeDocument/2006/relationships/image" Target="../media/image61.svg"/><Relationship Id="rId36" Type="http://schemas.openxmlformats.org/officeDocument/2006/relationships/image" Target="../media/image122.png"/><Relationship Id="rId19" Type="http://schemas.openxmlformats.org/officeDocument/2006/relationships/image" Target="../media/image51.svg"/><Relationship Id="rId31" Type="http://schemas.openxmlformats.org/officeDocument/2006/relationships/image" Target="../media/image31.svg"/><Relationship Id="rId10" Type="http://schemas.openxmlformats.org/officeDocument/2006/relationships/image" Target="../media/image35.svg"/><Relationship Id="rId22" Type="http://schemas.openxmlformats.org/officeDocument/2006/relationships/image" Target="../media/image24.png"/><Relationship Id="rId27" Type="http://schemas.openxmlformats.org/officeDocument/2006/relationships/image" Target="../media/image45.png"/><Relationship Id="rId4" Type="http://schemas.openxmlformats.org/officeDocument/2006/relationships/image" Target="../media/image29.svg"/><Relationship Id="rId30" Type="http://schemas.openxmlformats.org/officeDocument/2006/relationships/image" Target="../media/image118.png"/><Relationship Id="rId35" Type="http://schemas.openxmlformats.org/officeDocument/2006/relationships/image" Target="../media/image121.png"/><Relationship Id="rId14" Type="http://schemas.openxmlformats.org/officeDocument/2006/relationships/image" Target="../media/image3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26" Type="http://schemas.openxmlformats.org/officeDocument/2006/relationships/image" Target="../media/image47.png"/><Relationship Id="rId21" Type="http://schemas.openxmlformats.org/officeDocument/2006/relationships/image" Target="../media/image59.svg"/><Relationship Id="rId34" Type="http://schemas.openxmlformats.org/officeDocument/2006/relationships/image" Target="../media/image78.png"/><Relationship Id="rId7" Type="http://schemas.openxmlformats.org/officeDocument/2006/relationships/image" Target="../media/image17.svg"/><Relationship Id="rId25" Type="http://schemas.openxmlformats.org/officeDocument/2006/relationships/image" Target="../media/image26.svg"/><Relationship Id="rId12" Type="http://schemas.openxmlformats.org/officeDocument/2006/relationships/image" Target="../media/image39.svg"/><Relationship Id="rId33" Type="http://schemas.openxmlformats.org/officeDocument/2006/relationships/image" Target="../media/image77.png"/><Relationship Id="rId2" Type="http://schemas.openxmlformats.org/officeDocument/2006/relationships/image" Target="../media/image22.png"/><Relationship Id="rId20" Type="http://schemas.openxmlformats.org/officeDocument/2006/relationships/image" Target="../media/image44.png"/><Relationship Id="rId16" Type="http://schemas.openxmlformats.org/officeDocument/2006/relationships/image" Target="../media/image125.svg"/><Relationship Id="rId29" Type="http://schemas.openxmlformats.org/officeDocument/2006/relationships/image" Target="../media/image1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32" Type="http://schemas.openxmlformats.org/officeDocument/2006/relationships/image" Target="../media/image76.png"/><Relationship Id="rId37" Type="http://schemas.openxmlformats.org/officeDocument/2006/relationships/image" Target="../media/image57.svg"/><Relationship Id="rId5" Type="http://schemas.openxmlformats.org/officeDocument/2006/relationships/image" Target="../media/image22.svg"/><Relationship Id="rId28" Type="http://schemas.openxmlformats.org/officeDocument/2006/relationships/image" Target="../media/image74.png"/><Relationship Id="rId36" Type="http://schemas.openxmlformats.org/officeDocument/2006/relationships/image" Target="../media/image106.png"/><Relationship Id="rId19" Type="http://schemas.openxmlformats.org/officeDocument/2006/relationships/image" Target="../media/image51.svg"/><Relationship Id="rId31" Type="http://schemas.openxmlformats.org/officeDocument/2006/relationships/image" Target="../media/image9.svg"/><Relationship Id="rId22" Type="http://schemas.openxmlformats.org/officeDocument/2006/relationships/image" Target="../media/image24.png"/><Relationship Id="rId27" Type="http://schemas.openxmlformats.org/officeDocument/2006/relationships/image" Target="../media/image73.png"/><Relationship Id="rId4" Type="http://schemas.openxmlformats.org/officeDocument/2006/relationships/image" Target="../media/image129.svg"/><Relationship Id="rId30" Type="http://schemas.openxmlformats.org/officeDocument/2006/relationships/image" Target="../media/image126.png"/><Relationship Id="rId14" Type="http://schemas.openxmlformats.org/officeDocument/2006/relationships/image" Target="../media/image41.svg"/><Relationship Id="rId35" Type="http://schemas.openxmlformats.org/officeDocument/2006/relationships/image" Target="../media/image4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.svg"/><Relationship Id="rId3" Type="http://schemas.openxmlformats.org/officeDocument/2006/relationships/image" Target="../media/image48.jpe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17" Type="http://schemas.openxmlformats.org/officeDocument/2006/relationships/image" Target="../media/image41.svg"/><Relationship Id="rId2" Type="http://schemas.openxmlformats.org/officeDocument/2006/relationships/image" Target="../media/image11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2.svg"/><Relationship Id="rId5" Type="http://schemas.openxmlformats.org/officeDocument/2006/relationships/image" Target="../media/image19.svg"/><Relationship Id="rId15" Type="http://schemas.openxmlformats.org/officeDocument/2006/relationships/image" Target="../media/image26.svg"/><Relationship Id="rId10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image" Target="../media/image29.svg"/><Relationship Id="rId1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6" Type="http://schemas.openxmlformats.org/officeDocument/2006/relationships/image" Target="../media/image128.png"/><Relationship Id="rId21" Type="http://schemas.openxmlformats.org/officeDocument/2006/relationships/image" Target="../media/image59.svg"/><Relationship Id="rId17" Type="http://schemas.openxmlformats.org/officeDocument/2006/relationships/image" Target="../media/image22.svg"/><Relationship Id="rId25" Type="http://schemas.openxmlformats.org/officeDocument/2006/relationships/image" Target="../media/image23.svg"/><Relationship Id="rId12" Type="http://schemas.openxmlformats.org/officeDocument/2006/relationships/image" Target="../media/image25.sv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16" Type="http://schemas.openxmlformats.org/officeDocument/2006/relationships/image" Target="../media/image27.svg"/><Relationship Id="rId29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27.png"/><Relationship Id="rId23" Type="http://schemas.openxmlformats.org/officeDocument/2006/relationships/image" Target="../media/image26.svg"/><Relationship Id="rId28" Type="http://schemas.openxmlformats.org/officeDocument/2006/relationships/image" Target="../media/image130.pn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27" Type="http://schemas.openxmlformats.org/officeDocument/2006/relationships/image" Target="../media/image129.png"/><Relationship Id="rId14" Type="http://schemas.openxmlformats.org/officeDocument/2006/relationships/image" Target="../media/image31.svg"/><Relationship Id="rId30" Type="http://schemas.openxmlformats.org/officeDocument/2006/relationships/image" Target="../media/image29.svg"/></Relationships>
</file>

<file path=ppt/slides/_rels/slide2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6" Type="http://schemas.openxmlformats.org/officeDocument/2006/relationships/image" Target="../media/image129.png"/><Relationship Id="rId21" Type="http://schemas.openxmlformats.org/officeDocument/2006/relationships/image" Target="../media/image59.svg"/><Relationship Id="rId17" Type="http://schemas.openxmlformats.org/officeDocument/2006/relationships/image" Target="../media/image22.svg"/><Relationship Id="rId25" Type="http://schemas.openxmlformats.org/officeDocument/2006/relationships/image" Target="../media/image23.svg"/><Relationship Id="rId12" Type="http://schemas.openxmlformats.org/officeDocument/2006/relationships/image" Target="../media/image25.sv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16" Type="http://schemas.openxmlformats.org/officeDocument/2006/relationships/image" Target="../media/image27.sv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27.png"/><Relationship Id="rId23" Type="http://schemas.openxmlformats.org/officeDocument/2006/relationships/image" Target="../media/image26.svg"/><Relationship Id="rId28" Type="http://schemas.openxmlformats.org/officeDocument/2006/relationships/image" Target="../media/image131.pn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14" Type="http://schemas.openxmlformats.org/officeDocument/2006/relationships/image" Target="../media/image31.svg"/><Relationship Id="rId27" Type="http://schemas.openxmlformats.org/officeDocument/2006/relationships/image" Target="../media/image130.png"/><Relationship Id="rId30" Type="http://schemas.openxmlformats.org/officeDocument/2006/relationships/image" Target="../media/image128.png"/></Relationships>
</file>

<file path=ppt/slides/_rels/slide2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6" Type="http://schemas.openxmlformats.org/officeDocument/2006/relationships/image" Target="../media/image134.png"/><Relationship Id="rId8" Type="http://schemas.openxmlformats.org/officeDocument/2006/relationships/image" Target="../media/image146.svg"/><Relationship Id="rId39" Type="http://schemas.openxmlformats.org/officeDocument/2006/relationships/image" Target="../media/image164.svg"/><Relationship Id="rId21" Type="http://schemas.openxmlformats.org/officeDocument/2006/relationships/image" Target="../media/image59.svg"/><Relationship Id="rId34" Type="http://schemas.openxmlformats.org/officeDocument/2006/relationships/image" Target="../media/image140.png"/><Relationship Id="rId17" Type="http://schemas.openxmlformats.org/officeDocument/2006/relationships/image" Target="../media/image22.svg"/><Relationship Id="rId25" Type="http://schemas.openxmlformats.org/officeDocument/2006/relationships/image" Target="../media/image133.png"/><Relationship Id="rId12" Type="http://schemas.openxmlformats.org/officeDocument/2006/relationships/image" Target="../media/image150.svg"/><Relationship Id="rId33" Type="http://schemas.openxmlformats.org/officeDocument/2006/relationships/image" Target="../media/image158.svg"/><Relationship Id="rId38" Type="http://schemas.openxmlformats.org/officeDocument/2006/relationships/image" Target="../media/image142.pn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136.png"/><Relationship Id="rId16" Type="http://schemas.openxmlformats.org/officeDocument/2006/relationships/image" Target="../media/image154.svg"/><Relationship Id="rId41" Type="http://schemas.openxmlformats.org/officeDocument/2006/relationships/image" Target="../media/image166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32.png"/><Relationship Id="rId6" Type="http://schemas.openxmlformats.org/officeDocument/2006/relationships/image" Target="../media/image144.svg"/><Relationship Id="rId32" Type="http://schemas.openxmlformats.org/officeDocument/2006/relationships/image" Target="../media/image139.png"/><Relationship Id="rId37" Type="http://schemas.openxmlformats.org/officeDocument/2006/relationships/image" Target="../media/image162.svg"/><Relationship Id="rId40" Type="http://schemas.openxmlformats.org/officeDocument/2006/relationships/image" Target="../media/image143.png"/><Relationship Id="rId23" Type="http://schemas.openxmlformats.org/officeDocument/2006/relationships/image" Target="../media/image26.svg"/><Relationship Id="rId28" Type="http://schemas.openxmlformats.org/officeDocument/2006/relationships/image" Target="../media/image148.svg"/><Relationship Id="rId36" Type="http://schemas.openxmlformats.org/officeDocument/2006/relationships/image" Target="../media/image141.pn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31" Type="http://schemas.openxmlformats.org/officeDocument/2006/relationships/image" Target="../media/image138.pn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4" Type="http://schemas.openxmlformats.org/officeDocument/2006/relationships/image" Target="../media/image142.svg"/><Relationship Id="rId27" Type="http://schemas.openxmlformats.org/officeDocument/2006/relationships/image" Target="../media/image135.png"/><Relationship Id="rId30" Type="http://schemas.openxmlformats.org/officeDocument/2006/relationships/image" Target="../media/image137.png"/><Relationship Id="rId14" Type="http://schemas.openxmlformats.org/officeDocument/2006/relationships/image" Target="../media/image152.svg"/><Relationship Id="rId35" Type="http://schemas.openxmlformats.org/officeDocument/2006/relationships/image" Target="../media/image160.svg"/></Relationships>
</file>

<file path=ppt/slides/_rels/slide2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1" Type="http://schemas.openxmlformats.org/officeDocument/2006/relationships/image" Target="../media/image59.svg"/><Relationship Id="rId17" Type="http://schemas.openxmlformats.org/officeDocument/2006/relationships/image" Target="../media/image22.sv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26.sv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9" Type="http://schemas.openxmlformats.org/officeDocument/2006/relationships/image" Target="../media/image51.svg"/><Relationship Id="rId2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1" Type="http://schemas.openxmlformats.org/officeDocument/2006/relationships/image" Target="../media/image59.svg"/><Relationship Id="rId3" Type="http://schemas.openxmlformats.org/officeDocument/2006/relationships/image" Target="../media/image2.svg"/><Relationship Id="rId17" Type="http://schemas.openxmlformats.org/officeDocument/2006/relationships/image" Target="../media/image22.sv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44.png"/><Relationship Id="rId23" Type="http://schemas.openxmlformats.org/officeDocument/2006/relationships/image" Target="../media/image26.sv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9" Type="http://schemas.openxmlformats.org/officeDocument/2006/relationships/image" Target="../media/image51.svg"/><Relationship Id="rId2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3.sv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26" Type="http://schemas.openxmlformats.org/officeDocument/2006/relationships/image" Target="../media/image145.png"/><Relationship Id="rId18" Type="http://schemas.openxmlformats.org/officeDocument/2006/relationships/image" Target="../media/image227.svg"/><Relationship Id="rId39" Type="http://schemas.openxmlformats.org/officeDocument/2006/relationships/image" Target="../media/image235.svg"/><Relationship Id="rId21" Type="http://schemas.openxmlformats.org/officeDocument/2006/relationships/image" Target="../media/image59.svg"/><Relationship Id="rId34" Type="http://schemas.openxmlformats.org/officeDocument/2006/relationships/image" Target="../media/image151.png"/><Relationship Id="rId7" Type="http://schemas.openxmlformats.org/officeDocument/2006/relationships/image" Target="../media/image17.svg"/><Relationship Id="rId25" Type="http://schemas.openxmlformats.org/officeDocument/2006/relationships/image" Target="../media/image26.svg"/><Relationship Id="rId12" Type="http://schemas.openxmlformats.org/officeDocument/2006/relationships/image" Target="../media/image221.svg"/><Relationship Id="rId33" Type="http://schemas.openxmlformats.org/officeDocument/2006/relationships/image" Target="../media/image150.png"/><Relationship Id="rId38" Type="http://schemas.openxmlformats.org/officeDocument/2006/relationships/image" Target="../media/image154.png"/><Relationship Id="rId2" Type="http://schemas.openxmlformats.org/officeDocument/2006/relationships/image" Target="../media/image22.png"/><Relationship Id="rId20" Type="http://schemas.openxmlformats.org/officeDocument/2006/relationships/image" Target="../media/image44.png"/><Relationship Id="rId29" Type="http://schemas.openxmlformats.org/officeDocument/2006/relationships/image" Target="../media/image147.png"/><Relationship Id="rId41" Type="http://schemas.openxmlformats.org/officeDocument/2006/relationships/image" Target="../media/image2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32" Type="http://schemas.openxmlformats.org/officeDocument/2006/relationships/image" Target="../media/image149.png"/><Relationship Id="rId37" Type="http://schemas.openxmlformats.org/officeDocument/2006/relationships/image" Target="../media/image153.png"/><Relationship Id="rId24" Type="http://schemas.openxmlformats.org/officeDocument/2006/relationships/image" Target="../media/image233.svg"/><Relationship Id="rId40" Type="http://schemas.openxmlformats.org/officeDocument/2006/relationships/image" Target="../media/image155.png"/><Relationship Id="rId5" Type="http://schemas.openxmlformats.org/officeDocument/2006/relationships/image" Target="../media/image22.svg"/><Relationship Id="rId28" Type="http://schemas.openxmlformats.org/officeDocument/2006/relationships/image" Target="../media/image215.svg"/><Relationship Id="rId36" Type="http://schemas.openxmlformats.org/officeDocument/2006/relationships/image" Target="../media/image229.svg"/><Relationship Id="rId19" Type="http://schemas.openxmlformats.org/officeDocument/2006/relationships/image" Target="../media/image51.svg"/><Relationship Id="rId31" Type="http://schemas.openxmlformats.org/officeDocument/2006/relationships/image" Target="../media/image148.png"/><Relationship Id="rId10" Type="http://schemas.openxmlformats.org/officeDocument/2006/relationships/image" Target="../media/image219.svg"/><Relationship Id="rId22" Type="http://schemas.openxmlformats.org/officeDocument/2006/relationships/image" Target="../media/image24.png"/><Relationship Id="rId4" Type="http://schemas.openxmlformats.org/officeDocument/2006/relationships/image" Target="../media/image213.svg"/><Relationship Id="rId27" Type="http://schemas.openxmlformats.org/officeDocument/2006/relationships/image" Target="../media/image146.png"/><Relationship Id="rId30" Type="http://schemas.openxmlformats.org/officeDocument/2006/relationships/image" Target="../media/image217.svg"/><Relationship Id="rId14" Type="http://schemas.openxmlformats.org/officeDocument/2006/relationships/image" Target="../media/image223.svg"/><Relationship Id="rId35" Type="http://schemas.openxmlformats.org/officeDocument/2006/relationships/image" Target="../media/image152.pn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6.png"/><Relationship Id="rId18" Type="http://schemas.openxmlformats.org/officeDocument/2006/relationships/image" Target="../media/image127.svg"/><Relationship Id="rId39" Type="http://schemas.openxmlformats.org/officeDocument/2006/relationships/image" Target="../media/image166.png"/><Relationship Id="rId21" Type="http://schemas.openxmlformats.org/officeDocument/2006/relationships/image" Target="../media/image59.svg"/><Relationship Id="rId34" Type="http://schemas.openxmlformats.org/officeDocument/2006/relationships/image" Target="../media/image162.png"/><Relationship Id="rId42" Type="http://schemas.openxmlformats.org/officeDocument/2006/relationships/image" Target="../media/image66.svg"/><Relationship Id="rId47" Type="http://schemas.openxmlformats.org/officeDocument/2006/relationships/image" Target="../media/image170.png"/><Relationship Id="rId50" Type="http://schemas.openxmlformats.org/officeDocument/2006/relationships/image" Target="../media/image181.svg"/><Relationship Id="rId55" Type="http://schemas.openxmlformats.org/officeDocument/2006/relationships/image" Target="../media/image174.png"/><Relationship Id="rId7" Type="http://schemas.openxmlformats.org/officeDocument/2006/relationships/image" Target="../media/image17.svg"/><Relationship Id="rId25" Type="http://schemas.openxmlformats.org/officeDocument/2006/relationships/image" Target="../media/image26.svg"/><Relationship Id="rId12" Type="http://schemas.openxmlformats.org/officeDocument/2006/relationships/image" Target="../media/image121.svg"/><Relationship Id="rId33" Type="http://schemas.openxmlformats.org/officeDocument/2006/relationships/image" Target="../media/image161.png"/><Relationship Id="rId38" Type="http://schemas.openxmlformats.org/officeDocument/2006/relationships/image" Target="../media/image165.png"/><Relationship Id="rId46" Type="http://schemas.openxmlformats.org/officeDocument/2006/relationships/image" Target="../media/image175.svg"/><Relationship Id="rId2" Type="http://schemas.openxmlformats.org/officeDocument/2006/relationships/image" Target="../media/image22.png"/><Relationship Id="rId20" Type="http://schemas.openxmlformats.org/officeDocument/2006/relationships/image" Target="../media/image44.png"/><Relationship Id="rId29" Type="http://schemas.openxmlformats.org/officeDocument/2006/relationships/image" Target="../media/image158.png"/><Relationship Id="rId16" Type="http://schemas.openxmlformats.org/officeDocument/2006/relationships/image" Target="../media/image125.svg"/><Relationship Id="rId41" Type="http://schemas.openxmlformats.org/officeDocument/2006/relationships/image" Target="../media/image167.png"/><Relationship Id="rId54" Type="http://schemas.openxmlformats.org/officeDocument/2006/relationships/image" Target="../media/image18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32" Type="http://schemas.openxmlformats.org/officeDocument/2006/relationships/image" Target="../media/image160.png"/><Relationship Id="rId37" Type="http://schemas.openxmlformats.org/officeDocument/2006/relationships/image" Target="../media/image131.svg"/><Relationship Id="rId24" Type="http://schemas.openxmlformats.org/officeDocument/2006/relationships/image" Target="../media/image133.svg"/><Relationship Id="rId40" Type="http://schemas.openxmlformats.org/officeDocument/2006/relationships/image" Target="../media/image60.svg"/><Relationship Id="rId45" Type="http://schemas.openxmlformats.org/officeDocument/2006/relationships/image" Target="../media/image169.png"/><Relationship Id="rId53" Type="http://schemas.openxmlformats.org/officeDocument/2006/relationships/image" Target="../media/image173.png"/><Relationship Id="rId58" Type="http://schemas.openxmlformats.org/officeDocument/2006/relationships/image" Target="../media/image189.svg"/><Relationship Id="rId5" Type="http://schemas.openxmlformats.org/officeDocument/2006/relationships/image" Target="../media/image22.svg"/><Relationship Id="rId28" Type="http://schemas.openxmlformats.org/officeDocument/2006/relationships/image" Target="../media/image115.svg"/><Relationship Id="rId36" Type="http://schemas.openxmlformats.org/officeDocument/2006/relationships/image" Target="../media/image164.png"/><Relationship Id="rId49" Type="http://schemas.openxmlformats.org/officeDocument/2006/relationships/image" Target="../media/image171.png"/><Relationship Id="rId57" Type="http://schemas.openxmlformats.org/officeDocument/2006/relationships/image" Target="../media/image175.png"/><Relationship Id="rId19" Type="http://schemas.openxmlformats.org/officeDocument/2006/relationships/image" Target="../media/image51.svg"/><Relationship Id="rId31" Type="http://schemas.openxmlformats.org/officeDocument/2006/relationships/image" Target="../media/image159.png"/><Relationship Id="rId10" Type="http://schemas.openxmlformats.org/officeDocument/2006/relationships/image" Target="../media/image119.svg"/><Relationship Id="rId44" Type="http://schemas.openxmlformats.org/officeDocument/2006/relationships/image" Target="../media/image173.svg"/><Relationship Id="rId52" Type="http://schemas.openxmlformats.org/officeDocument/2006/relationships/image" Target="../media/image183.svg"/><Relationship Id="rId22" Type="http://schemas.openxmlformats.org/officeDocument/2006/relationships/image" Target="../media/image24.png"/><Relationship Id="rId4" Type="http://schemas.openxmlformats.org/officeDocument/2006/relationships/image" Target="../media/image113.svg"/><Relationship Id="rId27" Type="http://schemas.openxmlformats.org/officeDocument/2006/relationships/image" Target="../media/image157.png"/><Relationship Id="rId30" Type="http://schemas.openxmlformats.org/officeDocument/2006/relationships/image" Target="../media/image117.svg"/><Relationship Id="rId14" Type="http://schemas.openxmlformats.org/officeDocument/2006/relationships/image" Target="../media/image123.svg"/><Relationship Id="rId35" Type="http://schemas.openxmlformats.org/officeDocument/2006/relationships/image" Target="../media/image163.png"/><Relationship Id="rId43" Type="http://schemas.openxmlformats.org/officeDocument/2006/relationships/image" Target="../media/image168.png"/><Relationship Id="rId48" Type="http://schemas.openxmlformats.org/officeDocument/2006/relationships/image" Target="../media/image179.svg"/><Relationship Id="rId56" Type="http://schemas.openxmlformats.org/officeDocument/2006/relationships/image" Target="../media/image187.svg"/><Relationship Id="rId8" Type="http://schemas.openxmlformats.org/officeDocument/2006/relationships/image" Target="../media/image40.png"/><Relationship Id="rId51" Type="http://schemas.openxmlformats.org/officeDocument/2006/relationships/image" Target="../media/image172.png"/></Relationships>
</file>

<file path=ppt/slides/_rels/slide3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8" Type="http://schemas.openxmlformats.org/officeDocument/2006/relationships/image" Target="../media/image79.svg"/><Relationship Id="rId26" Type="http://schemas.openxmlformats.org/officeDocument/2006/relationships/image" Target="../media/image81.svg"/><Relationship Id="rId39" Type="http://schemas.openxmlformats.org/officeDocument/2006/relationships/image" Target="../media/image11.svg"/><Relationship Id="rId21" Type="http://schemas.openxmlformats.org/officeDocument/2006/relationships/image" Target="../media/image59.svg"/><Relationship Id="rId34" Type="http://schemas.openxmlformats.org/officeDocument/2006/relationships/image" Target="../media/image183.png"/><Relationship Id="rId42" Type="http://schemas.openxmlformats.org/officeDocument/2006/relationships/image" Target="../media/image187.png"/><Relationship Id="rId47" Type="http://schemas.openxmlformats.org/officeDocument/2006/relationships/image" Target="../media/image19.svg"/><Relationship Id="rId17" Type="http://schemas.openxmlformats.org/officeDocument/2006/relationships/image" Target="../media/image22.svg"/><Relationship Id="rId25" Type="http://schemas.openxmlformats.org/officeDocument/2006/relationships/image" Target="../media/image177.png"/><Relationship Id="rId12" Type="http://schemas.openxmlformats.org/officeDocument/2006/relationships/image" Target="../media/image83.svg"/><Relationship Id="rId33" Type="http://schemas.openxmlformats.org/officeDocument/2006/relationships/image" Target="../media/image93.svg"/><Relationship Id="rId38" Type="http://schemas.openxmlformats.org/officeDocument/2006/relationships/image" Target="../media/image185.png"/><Relationship Id="rId46" Type="http://schemas.openxmlformats.org/officeDocument/2006/relationships/image" Target="../media/image189.pn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180.png"/><Relationship Id="rId16" Type="http://schemas.openxmlformats.org/officeDocument/2006/relationships/image" Target="../media/image87.svg"/><Relationship Id="rId41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76.png"/><Relationship Id="rId32" Type="http://schemas.openxmlformats.org/officeDocument/2006/relationships/image" Target="../media/image182.png"/><Relationship Id="rId37" Type="http://schemas.openxmlformats.org/officeDocument/2006/relationships/image" Target="../media/image97.svg"/><Relationship Id="rId40" Type="http://schemas.openxmlformats.org/officeDocument/2006/relationships/image" Target="../media/image186.png"/><Relationship Id="rId45" Type="http://schemas.openxmlformats.org/officeDocument/2006/relationships/image" Target="../media/image13.svg"/><Relationship Id="rId23" Type="http://schemas.openxmlformats.org/officeDocument/2006/relationships/image" Target="../media/image26.svg"/><Relationship Id="rId28" Type="http://schemas.openxmlformats.org/officeDocument/2006/relationships/image" Target="../media/image179.png"/><Relationship Id="rId36" Type="http://schemas.openxmlformats.org/officeDocument/2006/relationships/image" Target="../media/image184.png"/><Relationship Id="rId49" Type="http://schemas.openxmlformats.org/officeDocument/2006/relationships/image" Target="../media/image15.sv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31" Type="http://schemas.openxmlformats.org/officeDocument/2006/relationships/image" Target="../media/image89.svg"/><Relationship Id="rId44" Type="http://schemas.openxmlformats.org/officeDocument/2006/relationships/image" Target="../media/image188.pn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27" Type="http://schemas.openxmlformats.org/officeDocument/2006/relationships/image" Target="../media/image178.png"/><Relationship Id="rId14" Type="http://schemas.openxmlformats.org/officeDocument/2006/relationships/image" Target="../media/image85.svg"/><Relationship Id="rId30" Type="http://schemas.openxmlformats.org/officeDocument/2006/relationships/image" Target="../media/image181.png"/><Relationship Id="rId35" Type="http://schemas.openxmlformats.org/officeDocument/2006/relationships/image" Target="../media/image95.svg"/><Relationship Id="rId43" Type="http://schemas.openxmlformats.org/officeDocument/2006/relationships/image" Target="../media/image99.svg"/><Relationship Id="rId48" Type="http://schemas.openxmlformats.org/officeDocument/2006/relationships/image" Target="../media/image190.png"/></Relationships>
</file>

<file path=ppt/slides/_rels/slide3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8" Type="http://schemas.openxmlformats.org/officeDocument/2006/relationships/image" Target="../media/image101.svg"/><Relationship Id="rId26" Type="http://schemas.openxmlformats.org/officeDocument/2006/relationships/image" Target="../media/image189.png"/><Relationship Id="rId21" Type="http://schemas.openxmlformats.org/officeDocument/2006/relationships/image" Target="../media/image59.svg"/><Relationship Id="rId34" Type="http://schemas.openxmlformats.org/officeDocument/2006/relationships/image" Target="../media/image197.png"/><Relationship Id="rId17" Type="http://schemas.openxmlformats.org/officeDocument/2006/relationships/image" Target="../media/image22.svg"/><Relationship Id="rId25" Type="http://schemas.openxmlformats.org/officeDocument/2006/relationships/image" Target="../media/image192.png"/><Relationship Id="rId12" Type="http://schemas.openxmlformats.org/officeDocument/2006/relationships/image" Target="../media/image105.svg"/><Relationship Id="rId33" Type="http://schemas.openxmlformats.org/officeDocument/2006/relationships/image" Target="../media/image71.sv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194.png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91.png"/><Relationship Id="rId32" Type="http://schemas.openxmlformats.org/officeDocument/2006/relationships/image" Target="../media/image196.png"/><Relationship Id="rId23" Type="http://schemas.openxmlformats.org/officeDocument/2006/relationships/image" Target="../media/image26.svg"/><Relationship Id="rId28" Type="http://schemas.openxmlformats.org/officeDocument/2006/relationships/image" Target="../media/image103.sv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31" Type="http://schemas.openxmlformats.org/officeDocument/2006/relationships/image" Target="../media/image69.sv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14" Type="http://schemas.openxmlformats.org/officeDocument/2006/relationships/image" Target="../media/image19.svg"/><Relationship Id="rId27" Type="http://schemas.openxmlformats.org/officeDocument/2006/relationships/image" Target="../media/image193.png"/><Relationship Id="rId30" Type="http://schemas.openxmlformats.org/officeDocument/2006/relationships/image" Target="../media/image195.png"/></Relationships>
</file>

<file path=ppt/slides/_rels/slide3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6" Type="http://schemas.openxmlformats.org/officeDocument/2006/relationships/image" Target="../media/image200.png"/><Relationship Id="rId21" Type="http://schemas.openxmlformats.org/officeDocument/2006/relationships/image" Target="../media/image59.svg"/><Relationship Id="rId17" Type="http://schemas.openxmlformats.org/officeDocument/2006/relationships/image" Target="../media/image22.svg"/><Relationship Id="rId25" Type="http://schemas.openxmlformats.org/officeDocument/2006/relationships/image" Target="../media/image199.pn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98.jpeg"/><Relationship Id="rId23" Type="http://schemas.openxmlformats.org/officeDocument/2006/relationships/image" Target="../media/image26.svg"/><Relationship Id="rId28" Type="http://schemas.openxmlformats.org/officeDocument/2006/relationships/image" Target="../media/image202.pn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31" Type="http://schemas.openxmlformats.org/officeDocument/2006/relationships/image" Target="../media/image205.pn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27" Type="http://schemas.openxmlformats.org/officeDocument/2006/relationships/image" Target="../media/image201.png"/><Relationship Id="rId30" Type="http://schemas.openxmlformats.org/officeDocument/2006/relationships/image" Target="../media/image204.png"/></Relationships>
</file>

<file path=ppt/slides/_rels/slide3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6" Type="http://schemas.openxmlformats.org/officeDocument/2006/relationships/image" Target="../media/image208.png"/><Relationship Id="rId8" Type="http://schemas.openxmlformats.org/officeDocument/2006/relationships/image" Target="../media/image94.svg"/><Relationship Id="rId21" Type="http://schemas.openxmlformats.org/officeDocument/2006/relationships/image" Target="../media/image59.svg"/><Relationship Id="rId17" Type="http://schemas.openxmlformats.org/officeDocument/2006/relationships/image" Target="../media/image22.svg"/><Relationship Id="rId25" Type="http://schemas.openxmlformats.org/officeDocument/2006/relationships/image" Target="../media/image207.png"/><Relationship Id="rId12" Type="http://schemas.openxmlformats.org/officeDocument/2006/relationships/image" Target="../media/image98.sv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211.png"/><Relationship Id="rId16" Type="http://schemas.openxmlformats.org/officeDocument/2006/relationships/image" Target="../media/image102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06.png"/><Relationship Id="rId6" Type="http://schemas.openxmlformats.org/officeDocument/2006/relationships/image" Target="../media/image92.svg"/><Relationship Id="rId23" Type="http://schemas.openxmlformats.org/officeDocument/2006/relationships/image" Target="../media/image26.svg"/><Relationship Id="rId28" Type="http://schemas.openxmlformats.org/officeDocument/2006/relationships/image" Target="../media/image210.pn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31" Type="http://schemas.openxmlformats.org/officeDocument/2006/relationships/image" Target="../media/image104.sv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4" Type="http://schemas.openxmlformats.org/officeDocument/2006/relationships/image" Target="../media/image90.svg"/><Relationship Id="rId27" Type="http://schemas.openxmlformats.org/officeDocument/2006/relationships/image" Target="../media/image209.png"/><Relationship Id="rId14" Type="http://schemas.openxmlformats.org/officeDocument/2006/relationships/image" Target="../media/image100.svg"/><Relationship Id="rId30" Type="http://schemas.openxmlformats.org/officeDocument/2006/relationships/image" Target="../media/image212.png"/></Relationships>
</file>

<file path=ppt/slides/_rels/slide3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9.png"/><Relationship Id="rId39" Type="http://schemas.openxmlformats.org/officeDocument/2006/relationships/image" Target="../media/image218.png"/><Relationship Id="rId26" Type="http://schemas.openxmlformats.org/officeDocument/2006/relationships/image" Target="../media/image235.svg"/><Relationship Id="rId21" Type="http://schemas.openxmlformats.org/officeDocument/2006/relationships/image" Target="../media/image59.svg"/><Relationship Id="rId34" Type="http://schemas.openxmlformats.org/officeDocument/2006/relationships/image" Target="../media/image24.png"/><Relationship Id="rId42" Type="http://schemas.openxmlformats.org/officeDocument/2006/relationships/image" Target="../media/image220.png"/><Relationship Id="rId47" Type="http://schemas.openxmlformats.org/officeDocument/2006/relationships/image" Target="../media/image213.svg"/><Relationship Id="rId50" Type="http://schemas.openxmlformats.org/officeDocument/2006/relationships/image" Target="../media/image147.png"/><Relationship Id="rId55" Type="http://schemas.openxmlformats.org/officeDocument/2006/relationships/image" Target="../media/image154.png"/><Relationship Id="rId17" Type="http://schemas.openxmlformats.org/officeDocument/2006/relationships/image" Target="../media/image40.png"/><Relationship Id="rId12" Type="http://schemas.openxmlformats.org/officeDocument/2006/relationships/image" Target="../media/image221.svg"/><Relationship Id="rId33" Type="http://schemas.openxmlformats.org/officeDocument/2006/relationships/image" Target="../media/image44.png"/><Relationship Id="rId38" Type="http://schemas.openxmlformats.org/officeDocument/2006/relationships/image" Target="../media/image217.png"/><Relationship Id="rId46" Type="http://schemas.openxmlformats.org/officeDocument/2006/relationships/image" Target="../media/image145.png"/><Relationship Id="rId59" Type="http://schemas.openxmlformats.org/officeDocument/2006/relationships/image" Target="../media/image222.png"/><Relationship Id="rId2" Type="http://schemas.openxmlformats.org/officeDocument/2006/relationships/image" Target="../media/image213.png"/><Relationship Id="rId16" Type="http://schemas.openxmlformats.org/officeDocument/2006/relationships/image" Target="../media/image225.svg"/><Relationship Id="rId29" Type="http://schemas.openxmlformats.org/officeDocument/2006/relationships/image" Target="../media/image22.png"/><Relationship Id="rId41" Type="http://schemas.openxmlformats.org/officeDocument/2006/relationships/image" Target="../media/image219.png"/><Relationship Id="rId54" Type="http://schemas.openxmlformats.org/officeDocument/2006/relationships/image" Target="../media/image219.svg"/><Relationship Id="rId20" Type="http://schemas.openxmlformats.org/officeDocument/2006/relationships/image" Target="../media/image229.sv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17.svg"/><Relationship Id="rId6" Type="http://schemas.openxmlformats.org/officeDocument/2006/relationships/image" Target="../media/image198.svg"/><Relationship Id="rId37" Type="http://schemas.openxmlformats.org/officeDocument/2006/relationships/image" Target="../media/image216.png"/><Relationship Id="rId40" Type="http://schemas.openxmlformats.org/officeDocument/2006/relationships/image" Target="../media/image204.svg"/><Relationship Id="rId45" Type="http://schemas.openxmlformats.org/officeDocument/2006/relationships/image" Target="../media/image208.svg"/><Relationship Id="rId24" Type="http://schemas.openxmlformats.org/officeDocument/2006/relationships/image" Target="../media/image233.svg"/><Relationship Id="rId53" Type="http://schemas.openxmlformats.org/officeDocument/2006/relationships/image" Target="../media/image148.png"/><Relationship Id="rId58" Type="http://schemas.openxmlformats.org/officeDocument/2006/relationships/image" Target="../media/image152.png"/><Relationship Id="rId28" Type="http://schemas.openxmlformats.org/officeDocument/2006/relationships/image" Target="../media/image237.svg"/><Relationship Id="rId23" Type="http://schemas.openxmlformats.org/officeDocument/2006/relationships/image" Target="../media/image26.svg"/><Relationship Id="rId36" Type="http://schemas.openxmlformats.org/officeDocument/2006/relationships/image" Target="../media/image215.png"/><Relationship Id="rId49" Type="http://schemas.openxmlformats.org/officeDocument/2006/relationships/image" Target="../media/image227.svg"/><Relationship Id="rId57" Type="http://schemas.openxmlformats.org/officeDocument/2006/relationships/image" Target="../media/image223.svg"/><Relationship Id="rId19" Type="http://schemas.openxmlformats.org/officeDocument/2006/relationships/image" Target="../media/image155.png"/><Relationship Id="rId31" Type="http://schemas.openxmlformats.org/officeDocument/2006/relationships/image" Target="../media/image43.png"/><Relationship Id="rId10" Type="http://schemas.openxmlformats.org/officeDocument/2006/relationships/image" Target="../media/image202.svg"/><Relationship Id="rId44" Type="http://schemas.openxmlformats.org/officeDocument/2006/relationships/image" Target="../media/image221.png"/><Relationship Id="rId52" Type="http://schemas.openxmlformats.org/officeDocument/2006/relationships/image" Target="../media/image153.png"/><Relationship Id="rId9" Type="http://schemas.openxmlformats.org/officeDocument/2006/relationships/image" Target="../media/image51.svg"/><Relationship Id="rId30" Type="http://schemas.openxmlformats.org/officeDocument/2006/relationships/image" Target="../media/image22.svg"/><Relationship Id="rId35" Type="http://schemas.openxmlformats.org/officeDocument/2006/relationships/image" Target="../media/image214.png"/><Relationship Id="rId4" Type="http://schemas.openxmlformats.org/officeDocument/2006/relationships/image" Target="../media/image196.svg"/><Relationship Id="rId14" Type="http://schemas.openxmlformats.org/officeDocument/2006/relationships/image" Target="../media/image206.svg"/><Relationship Id="rId43" Type="http://schemas.openxmlformats.org/officeDocument/2006/relationships/image" Target="../media/image210.svg"/><Relationship Id="rId48" Type="http://schemas.openxmlformats.org/officeDocument/2006/relationships/image" Target="../media/image151.png"/><Relationship Id="rId56" Type="http://schemas.openxmlformats.org/officeDocument/2006/relationships/image" Target="../media/image150.png"/><Relationship Id="rId22" Type="http://schemas.openxmlformats.org/officeDocument/2006/relationships/image" Target="../media/image231.svg"/><Relationship Id="rId8" Type="http://schemas.openxmlformats.org/officeDocument/2006/relationships/image" Target="../media/image200.svg"/><Relationship Id="rId51" Type="http://schemas.openxmlformats.org/officeDocument/2006/relationships/image" Target="../media/image217.svg"/></Relationships>
</file>

<file path=ppt/slides/_rels/slide3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6" Type="http://schemas.openxmlformats.org/officeDocument/2006/relationships/image" Target="../media/image225.png"/><Relationship Id="rId8" Type="http://schemas.openxmlformats.org/officeDocument/2006/relationships/image" Target="../media/image7.svg"/><Relationship Id="rId39" Type="http://schemas.openxmlformats.org/officeDocument/2006/relationships/image" Target="../media/image233.png"/><Relationship Id="rId21" Type="http://schemas.openxmlformats.org/officeDocument/2006/relationships/image" Target="../media/image59.svg"/><Relationship Id="rId34" Type="http://schemas.openxmlformats.org/officeDocument/2006/relationships/image" Target="../media/image19.svg"/><Relationship Id="rId42" Type="http://schemas.openxmlformats.org/officeDocument/2006/relationships/image" Target="../media/image131.svg"/><Relationship Id="rId17" Type="http://schemas.openxmlformats.org/officeDocument/2006/relationships/image" Target="../media/image22.svg"/><Relationship Id="rId25" Type="http://schemas.openxmlformats.org/officeDocument/2006/relationships/image" Target="../media/image224.png"/><Relationship Id="rId12" Type="http://schemas.openxmlformats.org/officeDocument/2006/relationships/image" Target="../media/image11.svg"/><Relationship Id="rId33" Type="http://schemas.openxmlformats.org/officeDocument/2006/relationships/image" Target="../media/image230.png"/><Relationship Id="rId38" Type="http://schemas.openxmlformats.org/officeDocument/2006/relationships/image" Target="../media/image23.sv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227.png"/><Relationship Id="rId41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23.png"/><Relationship Id="rId6" Type="http://schemas.openxmlformats.org/officeDocument/2006/relationships/image" Target="../media/image5.svg"/><Relationship Id="rId32" Type="http://schemas.openxmlformats.org/officeDocument/2006/relationships/image" Target="../media/image17.svg"/><Relationship Id="rId37" Type="http://schemas.openxmlformats.org/officeDocument/2006/relationships/image" Target="../media/image232.png"/><Relationship Id="rId40" Type="http://schemas.openxmlformats.org/officeDocument/2006/relationships/image" Target="../media/image25.svg"/><Relationship Id="rId23" Type="http://schemas.openxmlformats.org/officeDocument/2006/relationships/image" Target="../media/image26.svg"/><Relationship Id="rId28" Type="http://schemas.openxmlformats.org/officeDocument/2006/relationships/image" Target="../media/image9.svg"/><Relationship Id="rId36" Type="http://schemas.openxmlformats.org/officeDocument/2006/relationships/image" Target="../media/image21.sv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31" Type="http://schemas.openxmlformats.org/officeDocument/2006/relationships/image" Target="../media/image229.pn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4" Type="http://schemas.openxmlformats.org/officeDocument/2006/relationships/image" Target="../media/image3.svg"/><Relationship Id="rId27" Type="http://schemas.openxmlformats.org/officeDocument/2006/relationships/image" Target="../media/image226.png"/><Relationship Id="rId30" Type="http://schemas.openxmlformats.org/officeDocument/2006/relationships/image" Target="../media/image228.png"/><Relationship Id="rId14" Type="http://schemas.openxmlformats.org/officeDocument/2006/relationships/image" Target="../media/image13.svg"/><Relationship Id="rId35" Type="http://schemas.openxmlformats.org/officeDocument/2006/relationships/image" Target="../media/image231.png"/></Relationships>
</file>

<file path=ppt/slides/_rels/slide3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39" Type="http://schemas.openxmlformats.org/officeDocument/2006/relationships/image" Target="../media/image233.png"/><Relationship Id="rId21" Type="http://schemas.openxmlformats.org/officeDocument/2006/relationships/image" Target="../media/image59.svg"/><Relationship Id="rId34" Type="http://schemas.openxmlformats.org/officeDocument/2006/relationships/image" Target="../media/image19.svg"/><Relationship Id="rId42" Type="http://schemas.openxmlformats.org/officeDocument/2006/relationships/image" Target="../media/image131.svg"/><Relationship Id="rId17" Type="http://schemas.openxmlformats.org/officeDocument/2006/relationships/image" Target="../media/image22.svg"/><Relationship Id="rId25" Type="http://schemas.openxmlformats.org/officeDocument/2006/relationships/image" Target="../media/image229.png"/><Relationship Id="rId33" Type="http://schemas.openxmlformats.org/officeDocument/2006/relationships/image" Target="../media/image230.png"/><Relationship Id="rId38" Type="http://schemas.openxmlformats.org/officeDocument/2006/relationships/image" Target="../media/image23.sv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41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34.png"/><Relationship Id="rId32" Type="http://schemas.openxmlformats.org/officeDocument/2006/relationships/image" Target="../media/image17.svg"/><Relationship Id="rId37" Type="http://schemas.openxmlformats.org/officeDocument/2006/relationships/image" Target="../media/image232.png"/><Relationship Id="rId40" Type="http://schemas.openxmlformats.org/officeDocument/2006/relationships/image" Target="../media/image25.svg"/><Relationship Id="rId23" Type="http://schemas.openxmlformats.org/officeDocument/2006/relationships/image" Target="../media/image26.svg"/><Relationship Id="rId36" Type="http://schemas.openxmlformats.org/officeDocument/2006/relationships/image" Target="../media/image21.sv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4" Type="http://schemas.openxmlformats.org/officeDocument/2006/relationships/image" Target="../media/image73.svg"/><Relationship Id="rId35" Type="http://schemas.openxmlformats.org/officeDocument/2006/relationships/image" Target="../media/image231.png"/><Relationship Id="rId43" Type="http://schemas.openxmlformats.org/officeDocument/2006/relationships/image" Target="../media/image228.png"/><Relationship Id="rId14" Type="http://schemas.openxmlformats.org/officeDocument/2006/relationships/image" Target="../media/image13.svg"/></Relationships>
</file>

<file path=ppt/slides/_rels/slide3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6" Type="http://schemas.openxmlformats.org/officeDocument/2006/relationships/image" Target="../media/image170.png"/><Relationship Id="rId39" Type="http://schemas.openxmlformats.org/officeDocument/2006/relationships/image" Target="../media/image5.svg"/><Relationship Id="rId8" Type="http://schemas.openxmlformats.org/officeDocument/2006/relationships/image" Target="../media/image7.svg"/><Relationship Id="rId21" Type="http://schemas.openxmlformats.org/officeDocument/2006/relationships/image" Target="../media/image59.svg"/><Relationship Id="rId34" Type="http://schemas.openxmlformats.org/officeDocument/2006/relationships/image" Target="../media/image152.png"/><Relationship Id="rId42" Type="http://schemas.openxmlformats.org/officeDocument/2006/relationships/image" Target="../media/image9.svg"/><Relationship Id="rId17" Type="http://schemas.openxmlformats.org/officeDocument/2006/relationships/image" Target="../media/image22.svg"/><Relationship Id="rId25" Type="http://schemas.openxmlformats.org/officeDocument/2006/relationships/image" Target="../media/image169.png"/><Relationship Id="rId33" Type="http://schemas.openxmlformats.org/officeDocument/2006/relationships/image" Target="../media/image189.svg"/><Relationship Id="rId38" Type="http://schemas.openxmlformats.org/officeDocument/2006/relationships/image" Target="../media/image224.png"/><Relationship Id="rId12" Type="http://schemas.openxmlformats.org/officeDocument/2006/relationships/image" Target="../media/image11.sv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173.png"/><Relationship Id="rId16" Type="http://schemas.openxmlformats.org/officeDocument/2006/relationships/image" Target="../media/image185.svg"/><Relationship Id="rId41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68.png"/><Relationship Id="rId6" Type="http://schemas.openxmlformats.org/officeDocument/2006/relationships/image" Target="../media/image175.svg"/><Relationship Id="rId32" Type="http://schemas.openxmlformats.org/officeDocument/2006/relationships/image" Target="../media/image175.png"/><Relationship Id="rId37" Type="http://schemas.openxmlformats.org/officeDocument/2006/relationships/image" Target="../media/image3.svg"/><Relationship Id="rId40" Type="http://schemas.openxmlformats.org/officeDocument/2006/relationships/image" Target="../media/image225.png"/><Relationship Id="rId45" Type="http://schemas.openxmlformats.org/officeDocument/2006/relationships/image" Target="../media/image13.svg"/><Relationship Id="rId23" Type="http://schemas.openxmlformats.org/officeDocument/2006/relationships/image" Target="../media/image26.svg"/><Relationship Id="rId28" Type="http://schemas.openxmlformats.org/officeDocument/2006/relationships/image" Target="../media/image172.png"/><Relationship Id="rId36" Type="http://schemas.openxmlformats.org/officeDocument/2006/relationships/image" Target="../media/image223.pn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31" Type="http://schemas.openxmlformats.org/officeDocument/2006/relationships/image" Target="../media/image187.svg"/><Relationship Id="rId44" Type="http://schemas.openxmlformats.org/officeDocument/2006/relationships/image" Target="../media/image228.pn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4" Type="http://schemas.openxmlformats.org/officeDocument/2006/relationships/image" Target="../media/image173.svg"/><Relationship Id="rId27" Type="http://schemas.openxmlformats.org/officeDocument/2006/relationships/image" Target="../media/image179.svg"/><Relationship Id="rId14" Type="http://schemas.openxmlformats.org/officeDocument/2006/relationships/image" Target="../media/image183.svg"/><Relationship Id="rId30" Type="http://schemas.openxmlformats.org/officeDocument/2006/relationships/image" Target="../media/image174.png"/><Relationship Id="rId35" Type="http://schemas.openxmlformats.org/officeDocument/2006/relationships/image" Target="../media/image229.svg"/><Relationship Id="rId43" Type="http://schemas.openxmlformats.org/officeDocument/2006/relationships/image" Target="../media/image2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12" Type="http://schemas.openxmlformats.org/officeDocument/2006/relationships/image" Target="../media/image25.svg"/><Relationship Id="rId17" Type="http://schemas.openxmlformats.org/officeDocument/2006/relationships/image" Target="../media/image5.svg"/><Relationship Id="rId2" Type="http://schemas.openxmlformats.org/officeDocument/2006/relationships/image" Target="../media/image21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5" Type="http://schemas.openxmlformats.org/officeDocument/2006/relationships/image" Target="../media/image19.png"/><Relationship Id="rId10" Type="http://schemas.openxmlformats.org/officeDocument/2006/relationships/image" Target="../media/image26.svg"/><Relationship Id="rId4" Type="http://schemas.openxmlformats.org/officeDocument/2006/relationships/image" Target="../media/image8.svg"/><Relationship Id="rId9" Type="http://schemas.openxmlformats.org/officeDocument/2006/relationships/image" Target="../media/image24.png"/><Relationship Id="rId14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6" Type="http://schemas.openxmlformats.org/officeDocument/2006/relationships/image" Target="../media/image134.png"/><Relationship Id="rId8" Type="http://schemas.openxmlformats.org/officeDocument/2006/relationships/image" Target="../media/image146.svg"/><Relationship Id="rId39" Type="http://schemas.openxmlformats.org/officeDocument/2006/relationships/image" Target="../media/image166.svg"/><Relationship Id="rId21" Type="http://schemas.openxmlformats.org/officeDocument/2006/relationships/image" Target="../media/image59.svg"/><Relationship Id="rId34" Type="http://schemas.openxmlformats.org/officeDocument/2006/relationships/image" Target="../media/image236.png"/><Relationship Id="rId42" Type="http://schemas.openxmlformats.org/officeDocument/2006/relationships/image" Target="../media/image240.png"/><Relationship Id="rId17" Type="http://schemas.openxmlformats.org/officeDocument/2006/relationships/image" Target="../media/image22.svg"/><Relationship Id="rId25" Type="http://schemas.openxmlformats.org/officeDocument/2006/relationships/image" Target="../media/image133.png"/><Relationship Id="rId12" Type="http://schemas.openxmlformats.org/officeDocument/2006/relationships/image" Target="../media/image150.svg"/><Relationship Id="rId33" Type="http://schemas.openxmlformats.org/officeDocument/2006/relationships/image" Target="../media/image158.svg"/><Relationship Id="rId38" Type="http://schemas.openxmlformats.org/officeDocument/2006/relationships/image" Target="../media/image238.pn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136.png"/><Relationship Id="rId16" Type="http://schemas.openxmlformats.org/officeDocument/2006/relationships/image" Target="../media/image154.svg"/><Relationship Id="rId41" Type="http://schemas.openxmlformats.org/officeDocument/2006/relationships/image" Target="../media/image229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32.png"/><Relationship Id="rId6" Type="http://schemas.openxmlformats.org/officeDocument/2006/relationships/image" Target="../media/image144.svg"/><Relationship Id="rId32" Type="http://schemas.openxmlformats.org/officeDocument/2006/relationships/image" Target="../media/image235.png"/><Relationship Id="rId37" Type="http://schemas.openxmlformats.org/officeDocument/2006/relationships/image" Target="../media/image162.svg"/><Relationship Id="rId40" Type="http://schemas.openxmlformats.org/officeDocument/2006/relationships/image" Target="../media/image239.png"/><Relationship Id="rId23" Type="http://schemas.openxmlformats.org/officeDocument/2006/relationships/image" Target="../media/image26.svg"/><Relationship Id="rId28" Type="http://schemas.openxmlformats.org/officeDocument/2006/relationships/image" Target="../media/image148.svg"/><Relationship Id="rId36" Type="http://schemas.openxmlformats.org/officeDocument/2006/relationships/image" Target="../media/image237.pn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31" Type="http://schemas.openxmlformats.org/officeDocument/2006/relationships/image" Target="../media/image138.pn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4" Type="http://schemas.openxmlformats.org/officeDocument/2006/relationships/image" Target="../media/image142.svg"/><Relationship Id="rId27" Type="http://schemas.openxmlformats.org/officeDocument/2006/relationships/image" Target="../media/image135.png"/><Relationship Id="rId30" Type="http://schemas.openxmlformats.org/officeDocument/2006/relationships/image" Target="../media/image137.png"/><Relationship Id="rId14" Type="http://schemas.openxmlformats.org/officeDocument/2006/relationships/image" Target="../media/image152.svg"/><Relationship Id="rId35" Type="http://schemas.openxmlformats.org/officeDocument/2006/relationships/image" Target="../media/image160.svg"/><Relationship Id="rId43" Type="http://schemas.openxmlformats.org/officeDocument/2006/relationships/image" Target="../media/image235.svg"/></Relationships>
</file>

<file path=ppt/slides/_rels/slide4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6" Type="http://schemas.openxmlformats.org/officeDocument/2006/relationships/image" Target="../media/image35.svg"/><Relationship Id="rId21" Type="http://schemas.openxmlformats.org/officeDocument/2006/relationships/image" Target="../media/image59.svg"/><Relationship Id="rId17" Type="http://schemas.openxmlformats.org/officeDocument/2006/relationships/image" Target="../media/image22.svg"/><Relationship Id="rId25" Type="http://schemas.openxmlformats.org/officeDocument/2006/relationships/image" Target="../media/image242.pn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16" Type="http://schemas.openxmlformats.org/officeDocument/2006/relationships/image" Target="../media/image33.svg"/><Relationship Id="rId29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41.png"/><Relationship Id="rId32" Type="http://schemas.openxmlformats.org/officeDocument/2006/relationships/image" Target="../media/image41.svg"/><Relationship Id="rId23" Type="http://schemas.openxmlformats.org/officeDocument/2006/relationships/image" Target="../media/image26.svg"/><Relationship Id="rId28" Type="http://schemas.openxmlformats.org/officeDocument/2006/relationships/image" Target="../media/image37.sv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31" Type="http://schemas.openxmlformats.org/officeDocument/2006/relationships/image" Target="../media/image245.pn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27" Type="http://schemas.openxmlformats.org/officeDocument/2006/relationships/image" Target="../media/image243.png"/><Relationship Id="rId30" Type="http://schemas.openxmlformats.org/officeDocument/2006/relationships/image" Target="../media/image39.svg"/></Relationships>
</file>

<file path=ppt/slides/_rels/slide4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1" Type="http://schemas.openxmlformats.org/officeDocument/2006/relationships/image" Target="../media/image59.svg"/><Relationship Id="rId17" Type="http://schemas.openxmlformats.org/officeDocument/2006/relationships/image" Target="../media/image22.sv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26.sv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9" Type="http://schemas.openxmlformats.org/officeDocument/2006/relationships/image" Target="../media/image51.svg"/><Relationship Id="rId22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1" Type="http://schemas.openxmlformats.org/officeDocument/2006/relationships/image" Target="../media/image59.svg"/><Relationship Id="rId17" Type="http://schemas.openxmlformats.org/officeDocument/2006/relationships/image" Target="../media/image22.sv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26.sv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9" Type="http://schemas.openxmlformats.org/officeDocument/2006/relationships/image" Target="../media/image51.svg"/><Relationship Id="rId22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6" Type="http://schemas.openxmlformats.org/officeDocument/2006/relationships/image" Target="../media/image225.png"/><Relationship Id="rId8" Type="http://schemas.openxmlformats.org/officeDocument/2006/relationships/image" Target="../media/image7.svg"/><Relationship Id="rId39" Type="http://schemas.openxmlformats.org/officeDocument/2006/relationships/image" Target="../media/image233.png"/><Relationship Id="rId51" Type="http://schemas.openxmlformats.org/officeDocument/2006/relationships/image" Target="../media/image213.png"/><Relationship Id="rId21" Type="http://schemas.openxmlformats.org/officeDocument/2006/relationships/image" Target="../media/image59.svg"/><Relationship Id="rId34" Type="http://schemas.openxmlformats.org/officeDocument/2006/relationships/image" Target="../media/image19.svg"/><Relationship Id="rId42" Type="http://schemas.openxmlformats.org/officeDocument/2006/relationships/image" Target="../media/image213.svg"/><Relationship Id="rId47" Type="http://schemas.openxmlformats.org/officeDocument/2006/relationships/image" Target="../media/image149.png"/><Relationship Id="rId50" Type="http://schemas.openxmlformats.org/officeDocument/2006/relationships/image" Target="../media/image223.svg"/><Relationship Id="rId17" Type="http://schemas.openxmlformats.org/officeDocument/2006/relationships/image" Target="../media/image22.svg"/><Relationship Id="rId25" Type="http://schemas.openxmlformats.org/officeDocument/2006/relationships/image" Target="../media/image224.png"/><Relationship Id="rId12" Type="http://schemas.openxmlformats.org/officeDocument/2006/relationships/image" Target="../media/image11.svg"/><Relationship Id="rId33" Type="http://schemas.openxmlformats.org/officeDocument/2006/relationships/image" Target="../media/image230.png"/><Relationship Id="rId38" Type="http://schemas.openxmlformats.org/officeDocument/2006/relationships/image" Target="../media/image23.svg"/><Relationship Id="rId46" Type="http://schemas.openxmlformats.org/officeDocument/2006/relationships/image" Target="../media/image219.sv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227.png"/><Relationship Id="rId41" Type="http://schemas.openxmlformats.org/officeDocument/2006/relationships/image" Target="../media/image145.png"/><Relationship Id="rId16" Type="http://schemas.openxmlformats.org/officeDocument/2006/relationships/image" Target="../media/image225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23.png"/><Relationship Id="rId6" Type="http://schemas.openxmlformats.org/officeDocument/2006/relationships/image" Target="../media/image5.svg"/><Relationship Id="rId32" Type="http://schemas.openxmlformats.org/officeDocument/2006/relationships/image" Target="../media/image17.svg"/><Relationship Id="rId37" Type="http://schemas.openxmlformats.org/officeDocument/2006/relationships/image" Target="../media/image232.png"/><Relationship Id="rId40" Type="http://schemas.openxmlformats.org/officeDocument/2006/relationships/image" Target="../media/image25.svg"/><Relationship Id="rId45" Type="http://schemas.openxmlformats.org/officeDocument/2006/relationships/image" Target="../media/image148.png"/><Relationship Id="rId23" Type="http://schemas.openxmlformats.org/officeDocument/2006/relationships/image" Target="../media/image26.svg"/><Relationship Id="rId28" Type="http://schemas.openxmlformats.org/officeDocument/2006/relationships/image" Target="../media/image9.svg"/><Relationship Id="rId36" Type="http://schemas.openxmlformats.org/officeDocument/2006/relationships/image" Target="../media/image21.svg"/><Relationship Id="rId49" Type="http://schemas.openxmlformats.org/officeDocument/2006/relationships/image" Target="../media/image150.pn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31" Type="http://schemas.openxmlformats.org/officeDocument/2006/relationships/image" Target="../media/image229.png"/><Relationship Id="rId44" Type="http://schemas.openxmlformats.org/officeDocument/2006/relationships/image" Target="../media/image217.sv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4" Type="http://schemas.openxmlformats.org/officeDocument/2006/relationships/image" Target="../media/image3.svg"/><Relationship Id="rId27" Type="http://schemas.openxmlformats.org/officeDocument/2006/relationships/image" Target="../media/image226.png"/><Relationship Id="rId30" Type="http://schemas.openxmlformats.org/officeDocument/2006/relationships/image" Target="../media/image228.png"/><Relationship Id="rId14" Type="http://schemas.openxmlformats.org/officeDocument/2006/relationships/image" Target="../media/image13.svg"/><Relationship Id="rId35" Type="http://schemas.openxmlformats.org/officeDocument/2006/relationships/image" Target="../media/image231.png"/><Relationship Id="rId43" Type="http://schemas.openxmlformats.org/officeDocument/2006/relationships/image" Target="../media/image147.png"/><Relationship Id="rId48" Type="http://schemas.openxmlformats.org/officeDocument/2006/relationships/image" Target="../media/image221.svg"/></Relationships>
</file>

<file path=ppt/slides/_rels/slide4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6" Type="http://schemas.openxmlformats.org/officeDocument/2006/relationships/image" Target="../media/image236.png"/><Relationship Id="rId39" Type="http://schemas.openxmlformats.org/officeDocument/2006/relationships/image" Target="../media/image23.svg"/><Relationship Id="rId13" Type="http://schemas.openxmlformats.org/officeDocument/2006/relationships/image" Target="../media/image12.svg"/><Relationship Id="rId21" Type="http://schemas.openxmlformats.org/officeDocument/2006/relationships/image" Target="../media/image59.svg"/><Relationship Id="rId34" Type="http://schemas.openxmlformats.org/officeDocument/2006/relationships/image" Target="../media/image240.png"/><Relationship Id="rId7" Type="http://schemas.openxmlformats.org/officeDocument/2006/relationships/image" Target="../media/image40.png"/><Relationship Id="rId17" Type="http://schemas.openxmlformats.org/officeDocument/2006/relationships/image" Target="../media/image22.svg"/><Relationship Id="rId25" Type="http://schemas.openxmlformats.org/officeDocument/2006/relationships/image" Target="../media/image158.svg"/><Relationship Id="rId33" Type="http://schemas.openxmlformats.org/officeDocument/2006/relationships/image" Target="../media/image229.svg"/><Relationship Id="rId38" Type="http://schemas.openxmlformats.org/officeDocument/2006/relationships/image" Target="../media/image232.png"/><Relationship Id="rId2" Type="http://schemas.openxmlformats.org/officeDocument/2006/relationships/image" Target="../media/image3.png"/><Relationship Id="rId20" Type="http://schemas.openxmlformats.org/officeDocument/2006/relationships/image" Target="../media/image44.png"/><Relationship Id="rId29" Type="http://schemas.openxmlformats.org/officeDocument/2006/relationships/image" Target="../media/image1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24" Type="http://schemas.openxmlformats.org/officeDocument/2006/relationships/image" Target="../media/image235.png"/><Relationship Id="rId32" Type="http://schemas.openxmlformats.org/officeDocument/2006/relationships/image" Target="../media/image239.png"/><Relationship Id="rId37" Type="http://schemas.openxmlformats.org/officeDocument/2006/relationships/image" Target="../media/image21.svg"/><Relationship Id="rId40" Type="http://schemas.openxmlformats.org/officeDocument/2006/relationships/image" Target="../media/image6.png"/><Relationship Id="rId23" Type="http://schemas.openxmlformats.org/officeDocument/2006/relationships/image" Target="../media/image26.svg"/><Relationship Id="rId28" Type="http://schemas.openxmlformats.org/officeDocument/2006/relationships/image" Target="../media/image237.png"/><Relationship Id="rId36" Type="http://schemas.openxmlformats.org/officeDocument/2006/relationships/image" Target="../media/image231.pn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31" Type="http://schemas.openxmlformats.org/officeDocument/2006/relationships/image" Target="../media/image166.sv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27" Type="http://schemas.openxmlformats.org/officeDocument/2006/relationships/image" Target="../media/image160.svg"/><Relationship Id="rId30" Type="http://schemas.openxmlformats.org/officeDocument/2006/relationships/image" Target="../media/image238.png"/><Relationship Id="rId35" Type="http://schemas.openxmlformats.org/officeDocument/2006/relationships/image" Target="../media/image235.svg"/></Relationships>
</file>

<file path=ppt/slides/_rels/slide4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6" Type="http://schemas.openxmlformats.org/officeDocument/2006/relationships/image" Target="../media/image235.svg"/><Relationship Id="rId13" Type="http://schemas.openxmlformats.org/officeDocument/2006/relationships/image" Target="../media/image12.svg"/><Relationship Id="rId21" Type="http://schemas.openxmlformats.org/officeDocument/2006/relationships/image" Target="../media/image59.svg"/><Relationship Id="rId34" Type="http://schemas.openxmlformats.org/officeDocument/2006/relationships/image" Target="../media/image19.svg"/><Relationship Id="rId17" Type="http://schemas.openxmlformats.org/officeDocument/2006/relationships/image" Target="../media/image22.svg"/><Relationship Id="rId12" Type="http://schemas.openxmlformats.org/officeDocument/2006/relationships/image" Target="../media/image11.svg"/><Relationship Id="rId33" Type="http://schemas.openxmlformats.org/officeDocument/2006/relationships/image" Target="../media/image189.pn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188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40.png"/><Relationship Id="rId32" Type="http://schemas.openxmlformats.org/officeDocument/2006/relationships/image" Target="../media/image17.svg"/><Relationship Id="rId23" Type="http://schemas.openxmlformats.org/officeDocument/2006/relationships/image" Target="../media/image26.svg"/><Relationship Id="rId28" Type="http://schemas.openxmlformats.org/officeDocument/2006/relationships/image" Target="../media/image185.pn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31" Type="http://schemas.openxmlformats.org/officeDocument/2006/relationships/image" Target="../media/image186.pn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27" Type="http://schemas.openxmlformats.org/officeDocument/2006/relationships/image" Target="../media/image6.png"/><Relationship Id="rId14" Type="http://schemas.openxmlformats.org/officeDocument/2006/relationships/image" Target="../media/image13.svg"/><Relationship Id="rId30" Type="http://schemas.openxmlformats.org/officeDocument/2006/relationships/image" Target="../media/image190.png"/></Relationships>
</file>

<file path=ppt/slides/_rels/slide4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6" Type="http://schemas.openxmlformats.org/officeDocument/2006/relationships/image" Target="../media/image235.svg"/><Relationship Id="rId13" Type="http://schemas.openxmlformats.org/officeDocument/2006/relationships/image" Target="../media/image12.svg"/><Relationship Id="rId8" Type="http://schemas.openxmlformats.org/officeDocument/2006/relationships/image" Target="../media/image79.svg"/><Relationship Id="rId39" Type="http://schemas.openxmlformats.org/officeDocument/2006/relationships/image" Target="../media/image95.svg"/><Relationship Id="rId51" Type="http://schemas.openxmlformats.org/officeDocument/2006/relationships/image" Target="../media/image19.svg"/><Relationship Id="rId21" Type="http://schemas.openxmlformats.org/officeDocument/2006/relationships/image" Target="../media/image59.svg"/><Relationship Id="rId34" Type="http://schemas.openxmlformats.org/officeDocument/2006/relationships/image" Target="../media/image181.png"/><Relationship Id="rId42" Type="http://schemas.openxmlformats.org/officeDocument/2006/relationships/image" Target="../media/image185.png"/><Relationship Id="rId47" Type="http://schemas.openxmlformats.org/officeDocument/2006/relationships/image" Target="../media/image99.svg"/><Relationship Id="rId50" Type="http://schemas.openxmlformats.org/officeDocument/2006/relationships/image" Target="../media/image189.png"/><Relationship Id="rId17" Type="http://schemas.openxmlformats.org/officeDocument/2006/relationships/image" Target="../media/image22.svg"/><Relationship Id="rId12" Type="http://schemas.openxmlformats.org/officeDocument/2006/relationships/image" Target="../media/image83.svg"/><Relationship Id="rId33" Type="http://schemas.openxmlformats.org/officeDocument/2006/relationships/image" Target="../media/image180.png"/><Relationship Id="rId38" Type="http://schemas.openxmlformats.org/officeDocument/2006/relationships/image" Target="../media/image183.png"/><Relationship Id="rId46" Type="http://schemas.openxmlformats.org/officeDocument/2006/relationships/image" Target="../media/image187.pn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177.png"/><Relationship Id="rId16" Type="http://schemas.openxmlformats.org/officeDocument/2006/relationships/image" Target="../media/image87.svg"/><Relationship Id="rId41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40.png"/><Relationship Id="rId32" Type="http://schemas.openxmlformats.org/officeDocument/2006/relationships/image" Target="../media/image179.png"/><Relationship Id="rId37" Type="http://schemas.openxmlformats.org/officeDocument/2006/relationships/image" Target="../media/image93.svg"/><Relationship Id="rId40" Type="http://schemas.openxmlformats.org/officeDocument/2006/relationships/image" Target="../media/image184.png"/><Relationship Id="rId45" Type="http://schemas.openxmlformats.org/officeDocument/2006/relationships/image" Target="../media/image17.svg"/><Relationship Id="rId53" Type="http://schemas.openxmlformats.org/officeDocument/2006/relationships/image" Target="../media/image15.svg"/><Relationship Id="rId23" Type="http://schemas.openxmlformats.org/officeDocument/2006/relationships/image" Target="../media/image26.svg"/><Relationship Id="rId28" Type="http://schemas.openxmlformats.org/officeDocument/2006/relationships/image" Target="../media/image176.png"/><Relationship Id="rId36" Type="http://schemas.openxmlformats.org/officeDocument/2006/relationships/image" Target="../media/image182.png"/><Relationship Id="rId49" Type="http://schemas.openxmlformats.org/officeDocument/2006/relationships/image" Target="../media/image13.sv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31" Type="http://schemas.openxmlformats.org/officeDocument/2006/relationships/image" Target="../media/image178.png"/><Relationship Id="rId44" Type="http://schemas.openxmlformats.org/officeDocument/2006/relationships/image" Target="../media/image186.png"/><Relationship Id="rId52" Type="http://schemas.openxmlformats.org/officeDocument/2006/relationships/image" Target="../media/image190.pn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27" Type="http://schemas.openxmlformats.org/officeDocument/2006/relationships/image" Target="../media/image6.png"/><Relationship Id="rId30" Type="http://schemas.openxmlformats.org/officeDocument/2006/relationships/image" Target="../media/image81.svg"/><Relationship Id="rId14" Type="http://schemas.openxmlformats.org/officeDocument/2006/relationships/image" Target="../media/image85.svg"/><Relationship Id="rId35" Type="http://schemas.openxmlformats.org/officeDocument/2006/relationships/image" Target="../media/image89.svg"/><Relationship Id="rId43" Type="http://schemas.openxmlformats.org/officeDocument/2006/relationships/image" Target="../media/image11.svg"/><Relationship Id="rId48" Type="http://schemas.openxmlformats.org/officeDocument/2006/relationships/image" Target="../media/image188.png"/></Relationships>
</file>

<file path=ppt/slides/_rels/slide4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6" Type="http://schemas.openxmlformats.org/officeDocument/2006/relationships/image" Target="../media/image235.svg"/><Relationship Id="rId13" Type="http://schemas.openxmlformats.org/officeDocument/2006/relationships/image" Target="../media/image12.svg"/><Relationship Id="rId21" Type="http://schemas.openxmlformats.org/officeDocument/2006/relationships/image" Target="../media/image59.svg"/><Relationship Id="rId17" Type="http://schemas.openxmlformats.org/officeDocument/2006/relationships/image" Target="../media/image22.sv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40.png"/><Relationship Id="rId23" Type="http://schemas.openxmlformats.org/officeDocument/2006/relationships/image" Target="../media/image26.sv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27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6" Type="http://schemas.openxmlformats.org/officeDocument/2006/relationships/image" Target="../media/image235.svg"/><Relationship Id="rId13" Type="http://schemas.openxmlformats.org/officeDocument/2006/relationships/image" Target="../media/image12.svg"/><Relationship Id="rId8" Type="http://schemas.openxmlformats.org/officeDocument/2006/relationships/image" Target="../media/image248.svg"/><Relationship Id="rId39" Type="http://schemas.openxmlformats.org/officeDocument/2006/relationships/image" Target="../media/image260.svg"/><Relationship Id="rId21" Type="http://schemas.openxmlformats.org/officeDocument/2006/relationships/image" Target="../media/image59.svg"/><Relationship Id="rId34" Type="http://schemas.openxmlformats.org/officeDocument/2006/relationships/image" Target="../media/image251.png"/><Relationship Id="rId42" Type="http://schemas.openxmlformats.org/officeDocument/2006/relationships/image" Target="../media/image255.png"/><Relationship Id="rId47" Type="http://schemas.openxmlformats.org/officeDocument/2006/relationships/image" Target="../media/image229.svg"/><Relationship Id="rId17" Type="http://schemas.openxmlformats.org/officeDocument/2006/relationships/image" Target="../media/image22.svg"/><Relationship Id="rId33" Type="http://schemas.openxmlformats.org/officeDocument/2006/relationships/image" Target="../media/image250.png"/><Relationship Id="rId12" Type="http://schemas.openxmlformats.org/officeDocument/2006/relationships/image" Target="../media/image252.svg"/><Relationship Id="rId38" Type="http://schemas.openxmlformats.org/officeDocument/2006/relationships/image" Target="../media/image253.png"/><Relationship Id="rId46" Type="http://schemas.openxmlformats.org/officeDocument/2006/relationships/image" Target="../media/image257.png"/><Relationship Id="rId2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247.png"/><Relationship Id="rId16" Type="http://schemas.openxmlformats.org/officeDocument/2006/relationships/image" Target="../media/image146.svg"/><Relationship Id="rId41" Type="http://schemas.openxmlformats.org/officeDocument/2006/relationships/image" Target="../media/image262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40.png"/><Relationship Id="rId6" Type="http://schemas.openxmlformats.org/officeDocument/2006/relationships/image" Target="../media/image246.svg"/><Relationship Id="rId32" Type="http://schemas.openxmlformats.org/officeDocument/2006/relationships/image" Target="../media/image250.svg"/><Relationship Id="rId37" Type="http://schemas.openxmlformats.org/officeDocument/2006/relationships/image" Target="../media/image256.svg"/><Relationship Id="rId40" Type="http://schemas.openxmlformats.org/officeDocument/2006/relationships/image" Target="../media/image254.png"/><Relationship Id="rId45" Type="http://schemas.openxmlformats.org/officeDocument/2006/relationships/image" Target="../media/image166.svg"/><Relationship Id="rId23" Type="http://schemas.openxmlformats.org/officeDocument/2006/relationships/image" Target="../media/image26.svg"/><Relationship Id="rId28" Type="http://schemas.openxmlformats.org/officeDocument/2006/relationships/image" Target="../media/image246.png"/><Relationship Id="rId36" Type="http://schemas.openxmlformats.org/officeDocument/2006/relationships/image" Target="../media/image252.png"/><Relationship Id="rId10" Type="http://schemas.openxmlformats.org/officeDocument/2006/relationships/image" Target="../media/image22.png"/><Relationship Id="rId19" Type="http://schemas.openxmlformats.org/officeDocument/2006/relationships/image" Target="../media/image17.svg"/><Relationship Id="rId31" Type="http://schemas.openxmlformats.org/officeDocument/2006/relationships/image" Target="../media/image249.png"/><Relationship Id="rId44" Type="http://schemas.openxmlformats.org/officeDocument/2006/relationships/image" Target="../media/image256.pn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27" Type="http://schemas.openxmlformats.org/officeDocument/2006/relationships/image" Target="../media/image6.png"/><Relationship Id="rId4" Type="http://schemas.openxmlformats.org/officeDocument/2006/relationships/image" Target="../media/image244.svg"/><Relationship Id="rId30" Type="http://schemas.openxmlformats.org/officeDocument/2006/relationships/image" Target="../media/image248.png"/><Relationship Id="rId14" Type="http://schemas.openxmlformats.org/officeDocument/2006/relationships/image" Target="../media/image254.svg"/><Relationship Id="rId35" Type="http://schemas.openxmlformats.org/officeDocument/2006/relationships/image" Target="../media/image134.png"/><Relationship Id="rId43" Type="http://schemas.openxmlformats.org/officeDocument/2006/relationships/image" Target="../media/image26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8.pn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image" Target="../media/image91.svg"/><Relationship Id="rId21" Type="http://schemas.openxmlformats.org/officeDocument/2006/relationships/image" Target="../media/image49.svg"/><Relationship Id="rId12" Type="http://schemas.openxmlformats.org/officeDocument/2006/relationships/image" Target="../media/image2.png"/><Relationship Id="rId17" Type="http://schemas.openxmlformats.org/officeDocument/2006/relationships/image" Target="../media/image93.svg"/><Relationship Id="rId7" Type="http://schemas.openxmlformats.org/officeDocument/2006/relationships/image" Target="../media/image95.svg"/><Relationship Id="rId25" Type="http://schemas.openxmlformats.org/officeDocument/2006/relationships/image" Target="../media/image53.svg"/><Relationship Id="rId2" Type="http://schemas.openxmlformats.org/officeDocument/2006/relationships/image" Target="../media/image3.png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.png"/><Relationship Id="rId24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4.svg"/><Relationship Id="rId28" Type="http://schemas.openxmlformats.org/officeDocument/2006/relationships/image" Target="../media/image5.svg"/><Relationship Id="rId10" Type="http://schemas.openxmlformats.org/officeDocument/2006/relationships/image" Target="../media/image33.svg"/><Relationship Id="rId19" Type="http://schemas.openxmlformats.org/officeDocument/2006/relationships/image" Target="../media/image28.png"/><Relationship Id="rId4" Type="http://schemas.openxmlformats.org/officeDocument/2006/relationships/image" Target="../media/image5.svg"/><Relationship Id="rId14" Type="http://schemas.openxmlformats.org/officeDocument/2006/relationships/image" Target="../media/image23.svg"/><Relationship Id="rId9" Type="http://schemas.openxmlformats.org/officeDocument/2006/relationships/image" Target="../media/image97.svg"/><Relationship Id="rId22" Type="http://schemas.openxmlformats.org/officeDocument/2006/relationships/image" Target="../media/image10.png"/><Relationship Id="rId27" Type="http://schemas.openxmlformats.org/officeDocument/2006/relationships/image" Target="../media/image6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7.png"/><Relationship Id="rId18" Type="http://schemas.openxmlformats.org/officeDocument/2006/relationships/image" Target="../media/image3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8.svg"/><Relationship Id="rId17" Type="http://schemas.openxmlformats.org/officeDocument/2006/relationships/image" Target="../media/image19.png"/><Relationship Id="rId2" Type="http://schemas.openxmlformats.org/officeDocument/2006/relationships/image" Target="../media/image32.jpe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14.png"/><Relationship Id="rId5" Type="http://schemas.openxmlformats.org/officeDocument/2006/relationships/image" Target="../media/image34.png"/><Relationship Id="rId15" Type="http://schemas.openxmlformats.org/officeDocument/2006/relationships/image" Target="../media/image6.png"/><Relationship Id="rId10" Type="http://schemas.openxmlformats.org/officeDocument/2006/relationships/image" Target="../media/image41.svg"/><Relationship Id="rId19" Type="http://schemas.openxmlformats.org/officeDocument/2006/relationships/image" Target="../media/image5.svg"/><Relationship Id="rId4" Type="http://schemas.openxmlformats.org/officeDocument/2006/relationships/image" Target="../media/image35.svg"/><Relationship Id="rId9" Type="http://schemas.openxmlformats.org/officeDocument/2006/relationships/image" Target="../media/image36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3.png"/><Relationship Id="rId26" Type="http://schemas.openxmlformats.org/officeDocument/2006/relationships/image" Target="../media/image46.png"/><Relationship Id="rId3" Type="http://schemas.openxmlformats.org/officeDocument/2006/relationships/image" Target="../media/image45.svg"/><Relationship Id="rId21" Type="http://schemas.openxmlformats.org/officeDocument/2006/relationships/image" Target="../media/image59.svg"/><Relationship Id="rId12" Type="http://schemas.openxmlformats.org/officeDocument/2006/relationships/image" Target="../media/image42.png"/><Relationship Id="rId17" Type="http://schemas.openxmlformats.org/officeDocument/2006/relationships/image" Target="../media/image22.svg"/><Relationship Id="rId25" Type="http://schemas.openxmlformats.org/officeDocument/2006/relationships/image" Target="../media/image61.svg"/><Relationship Id="rId2" Type="http://schemas.openxmlformats.org/officeDocument/2006/relationships/image" Target="../media/image38.png"/><Relationship Id="rId16" Type="http://schemas.openxmlformats.org/officeDocument/2006/relationships/image" Target="../media/image2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53.svg"/><Relationship Id="rId24" Type="http://schemas.openxmlformats.org/officeDocument/2006/relationships/image" Target="../media/image45.pn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23" Type="http://schemas.openxmlformats.org/officeDocument/2006/relationships/image" Target="../media/image26.svg"/><Relationship Id="rId28" Type="http://schemas.openxmlformats.org/officeDocument/2006/relationships/image" Target="../media/image125.svg"/><Relationship Id="rId10" Type="http://schemas.openxmlformats.org/officeDocument/2006/relationships/image" Target="../media/image41.png"/><Relationship Id="rId19" Type="http://schemas.openxmlformats.org/officeDocument/2006/relationships/image" Target="../media/image17.svg"/><Relationship Id="rId4" Type="http://schemas.openxmlformats.org/officeDocument/2006/relationships/image" Target="../media/image39.png"/><Relationship Id="rId9" Type="http://schemas.openxmlformats.org/officeDocument/2006/relationships/image" Target="../media/image51.svg"/><Relationship Id="rId22" Type="http://schemas.openxmlformats.org/officeDocument/2006/relationships/image" Target="../media/image24.png"/><Relationship Id="rId14" Type="http://schemas.openxmlformats.org/officeDocument/2006/relationships/image" Target="../media/image57.svg"/><Relationship Id="rId27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.svg"/><Relationship Id="rId3" Type="http://schemas.openxmlformats.org/officeDocument/2006/relationships/image" Target="../media/image48.jpe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17" Type="http://schemas.openxmlformats.org/officeDocument/2006/relationships/image" Target="../media/image7.svg"/><Relationship Id="rId2" Type="http://schemas.openxmlformats.org/officeDocument/2006/relationships/image" Target="../media/image11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2.svg"/><Relationship Id="rId5" Type="http://schemas.openxmlformats.org/officeDocument/2006/relationships/image" Target="../media/image19.svg"/><Relationship Id="rId15" Type="http://schemas.openxmlformats.org/officeDocument/2006/relationships/image" Target="../media/image26.svg"/><Relationship Id="rId10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image" Target="../media/image29.sv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3.svg"/><Relationship Id="rId18" Type="http://schemas.openxmlformats.org/officeDocument/2006/relationships/image" Target="../media/image40.png"/><Relationship Id="rId26" Type="http://schemas.openxmlformats.org/officeDocument/2006/relationships/image" Target="../media/image29.png"/><Relationship Id="rId3" Type="http://schemas.openxmlformats.org/officeDocument/2006/relationships/image" Target="../media/image52.png"/><Relationship Id="rId21" Type="http://schemas.openxmlformats.org/officeDocument/2006/relationships/image" Target="../media/image59.svg"/><Relationship Id="rId7" Type="http://schemas.openxmlformats.org/officeDocument/2006/relationships/image" Target="../media/image43.png"/><Relationship Id="rId17" Type="http://schemas.openxmlformats.org/officeDocument/2006/relationships/image" Target="../media/image57.svg"/><Relationship Id="rId25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20" Type="http://schemas.openxmlformats.org/officeDocument/2006/relationships/image" Target="../media/image44.png"/><Relationship Id="rId29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41.png"/><Relationship Id="rId24" Type="http://schemas.openxmlformats.org/officeDocument/2006/relationships/image" Target="../media/image24.png"/><Relationship Id="rId5" Type="http://schemas.openxmlformats.org/officeDocument/2006/relationships/image" Target="../media/image22.png"/><Relationship Id="rId23" Type="http://schemas.openxmlformats.org/officeDocument/2006/relationships/image" Target="../media/image67.svg"/><Relationship Id="rId28" Type="http://schemas.openxmlformats.org/officeDocument/2006/relationships/image" Target="../media/image6.png"/><Relationship Id="rId10" Type="http://schemas.openxmlformats.org/officeDocument/2006/relationships/image" Target="../media/image65.svg"/><Relationship Id="rId19" Type="http://schemas.openxmlformats.org/officeDocument/2006/relationships/image" Target="../media/image51.svg"/><Relationship Id="rId31" Type="http://schemas.openxmlformats.org/officeDocument/2006/relationships/image" Target="../media/image41.svg"/><Relationship Id="rId4" Type="http://schemas.openxmlformats.org/officeDocument/2006/relationships/image" Target="../media/image63.svg"/><Relationship Id="rId9" Type="http://schemas.openxmlformats.org/officeDocument/2006/relationships/image" Target="../media/image53.png"/><Relationship Id="rId14" Type="http://schemas.openxmlformats.org/officeDocument/2006/relationships/image" Target="../media/image42.png"/><Relationship Id="rId22" Type="http://schemas.openxmlformats.org/officeDocument/2006/relationships/image" Target="../media/image31.png"/><Relationship Id="rId27" Type="http://schemas.openxmlformats.org/officeDocument/2006/relationships/image" Target="../media/image49.svg"/><Relationship Id="rId30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5703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918320" y="5682755"/>
            <a:ext cx="7301574" cy="4736896"/>
          </a:xfrm>
          <a:custGeom>
            <a:avLst/>
            <a:gdLst/>
            <a:ahLst/>
            <a:cxnLst/>
            <a:rect l="l" t="t" r="r" b="b"/>
            <a:pathLst>
              <a:path w="7301574" h="4736896">
                <a:moveTo>
                  <a:pt x="7301574" y="0"/>
                </a:moveTo>
                <a:lnTo>
                  <a:pt x="0" y="0"/>
                </a:lnTo>
                <a:lnTo>
                  <a:pt x="0" y="4736896"/>
                </a:lnTo>
                <a:lnTo>
                  <a:pt x="7301574" y="4736896"/>
                </a:lnTo>
                <a:lnTo>
                  <a:pt x="73015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1064853" y="-2679609"/>
            <a:ext cx="6341418" cy="7363039"/>
          </a:xfrm>
          <a:custGeom>
            <a:avLst/>
            <a:gdLst/>
            <a:ahLst/>
            <a:cxnLst/>
            <a:rect l="l" t="t" r="r" b="b"/>
            <a:pathLst>
              <a:path w="6341418" h="7363039">
                <a:moveTo>
                  <a:pt x="0" y="0"/>
                </a:moveTo>
                <a:lnTo>
                  <a:pt x="6341417" y="0"/>
                </a:lnTo>
                <a:lnTo>
                  <a:pt x="6341417" y="7363039"/>
                </a:lnTo>
                <a:lnTo>
                  <a:pt x="0" y="73630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2222078" y="7364247"/>
            <a:ext cx="6341418" cy="7363039"/>
          </a:xfrm>
          <a:custGeom>
            <a:avLst/>
            <a:gdLst/>
            <a:ahLst/>
            <a:cxnLst/>
            <a:rect l="l" t="t" r="r" b="b"/>
            <a:pathLst>
              <a:path w="6341418" h="7363039">
                <a:moveTo>
                  <a:pt x="0" y="0"/>
                </a:moveTo>
                <a:lnTo>
                  <a:pt x="6341417" y="0"/>
                </a:lnTo>
                <a:lnTo>
                  <a:pt x="6341417" y="7363039"/>
                </a:lnTo>
                <a:lnTo>
                  <a:pt x="0" y="73630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8534454" y="-386049"/>
            <a:ext cx="7256723" cy="4889217"/>
          </a:xfrm>
          <a:custGeom>
            <a:avLst/>
            <a:gdLst/>
            <a:ahLst/>
            <a:cxnLst/>
            <a:rect l="l" t="t" r="r" b="b"/>
            <a:pathLst>
              <a:path w="7256723" h="4889217">
                <a:moveTo>
                  <a:pt x="7256723" y="4889217"/>
                </a:moveTo>
                <a:lnTo>
                  <a:pt x="0" y="4889217"/>
                </a:lnTo>
                <a:lnTo>
                  <a:pt x="0" y="0"/>
                </a:lnTo>
                <a:lnTo>
                  <a:pt x="7256723" y="0"/>
                </a:lnTo>
                <a:lnTo>
                  <a:pt x="7256723" y="488921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87326" y="-1364875"/>
            <a:ext cx="8595194" cy="7477889"/>
          </a:xfrm>
          <a:custGeom>
            <a:avLst/>
            <a:gdLst/>
            <a:ahLst/>
            <a:cxnLst/>
            <a:rect l="l" t="t" r="r" b="b"/>
            <a:pathLst>
              <a:path w="8595194" h="7477889">
                <a:moveTo>
                  <a:pt x="0" y="0"/>
                </a:moveTo>
                <a:lnTo>
                  <a:pt x="8595194" y="0"/>
                </a:lnTo>
                <a:lnTo>
                  <a:pt x="8595194" y="7477889"/>
                </a:lnTo>
                <a:lnTo>
                  <a:pt x="0" y="74778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162816" y="-1168366"/>
            <a:ext cx="8244215" cy="7084872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9486900" y="3593270"/>
            <a:ext cx="7209029" cy="6271914"/>
          </a:xfrm>
          <a:custGeom>
            <a:avLst/>
            <a:gdLst/>
            <a:ahLst/>
            <a:cxnLst/>
            <a:rect l="l" t="t" r="r" b="b"/>
            <a:pathLst>
              <a:path w="7209029" h="6271914">
                <a:moveTo>
                  <a:pt x="0" y="0"/>
                </a:moveTo>
                <a:lnTo>
                  <a:pt x="7209029" y="0"/>
                </a:lnTo>
                <a:lnTo>
                  <a:pt x="7209029" y="6271914"/>
                </a:lnTo>
                <a:lnTo>
                  <a:pt x="0" y="62719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22621" y="663308"/>
            <a:ext cx="7785047" cy="1562598"/>
            <a:chOff x="0" y="0"/>
            <a:chExt cx="3557733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557733" cy="698500"/>
            </a:xfrm>
            <a:custGeom>
              <a:avLst/>
              <a:gdLst/>
              <a:ahLst/>
              <a:cxnLst/>
              <a:rect l="l" t="t" r="r" b="b"/>
              <a:pathLst>
                <a:path w="3557733" h="698500">
                  <a:moveTo>
                    <a:pt x="3557733" y="349250"/>
                  </a:moveTo>
                  <a:lnTo>
                    <a:pt x="335453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354533" y="0"/>
                  </a:lnTo>
                  <a:lnTo>
                    <a:pt x="3557733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3329133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9049" y="8623770"/>
            <a:ext cx="8542585" cy="602839"/>
            <a:chOff x="0" y="0"/>
            <a:chExt cx="6681733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681732" cy="698500"/>
            </a:xfrm>
            <a:custGeom>
              <a:avLst/>
              <a:gdLst/>
              <a:ahLst/>
              <a:cxnLst/>
              <a:rect l="l" t="t" r="r" b="b"/>
              <a:pathLst>
                <a:path w="6681732" h="698500">
                  <a:moveTo>
                    <a:pt x="6681732" y="349250"/>
                  </a:moveTo>
                  <a:lnTo>
                    <a:pt x="647853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478533" y="0"/>
                  </a:lnTo>
                  <a:lnTo>
                    <a:pt x="6681732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gradFill>
                <a:gsLst>
                  <a:gs pos="0">
                    <a:srgbClr val="22743D">
                      <a:alpha val="100000"/>
                    </a:srgbClr>
                  </a:gs>
                  <a:gs pos="100000">
                    <a:srgbClr val="0E321A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6453133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28700" y="8925190"/>
            <a:ext cx="297675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endParaRPr lang="en-US" sz="3000" b="1" spc="-105" dirty="0">
              <a:solidFill>
                <a:srgbClr val="000000"/>
              </a:solidFill>
              <a:latin typeface="Be Vietnam Medium"/>
              <a:ea typeface="Be Vietnam Medium"/>
              <a:cs typeface="Be Vietnam Medium"/>
              <a:sym typeface="Be Vietnam Medium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3937806" y="8604869"/>
            <a:ext cx="3772002" cy="693338"/>
            <a:chOff x="0" y="0"/>
            <a:chExt cx="3800086" cy="6985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800085" cy="698500"/>
            </a:xfrm>
            <a:custGeom>
              <a:avLst/>
              <a:gdLst/>
              <a:ahLst/>
              <a:cxnLst/>
              <a:rect l="l" t="t" r="r" b="b"/>
              <a:pathLst>
                <a:path w="3800085" h="698500">
                  <a:moveTo>
                    <a:pt x="3800085" y="349250"/>
                  </a:moveTo>
                  <a:lnTo>
                    <a:pt x="359688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596885" y="0"/>
                  </a:lnTo>
                  <a:lnTo>
                    <a:pt x="3800085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3571486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9" name="Freeform 29"/>
          <p:cNvSpPr/>
          <p:nvPr/>
        </p:nvSpPr>
        <p:spPr>
          <a:xfrm>
            <a:off x="7667530" y="8951538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2" y="0"/>
                </a:lnTo>
                <a:lnTo>
                  <a:pt x="2516312" y="449791"/>
                </a:lnTo>
                <a:lnTo>
                  <a:pt x="0" y="449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960593" y="4655720"/>
            <a:ext cx="8622895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uk-UA" sz="8400" b="1" spc="-420" dirty="0" smtClean="0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за 2024-2025 н. р.</a:t>
            </a:r>
            <a:endParaRPr lang="uk-UA" sz="8400" b="1" spc="-420" dirty="0">
              <a:solidFill>
                <a:srgbClr val="000000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31" name="AutoShape 31"/>
          <p:cNvSpPr/>
          <p:nvPr/>
        </p:nvSpPr>
        <p:spPr>
          <a:xfrm>
            <a:off x="1028700" y="5951120"/>
            <a:ext cx="3585276" cy="0"/>
          </a:xfrm>
          <a:prstGeom prst="line">
            <a:avLst/>
          </a:prstGeom>
          <a:ln w="114300" cap="flat">
            <a:gradFill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32" name="Freeform 32"/>
          <p:cNvSpPr/>
          <p:nvPr/>
        </p:nvSpPr>
        <p:spPr>
          <a:xfrm>
            <a:off x="537857" y="959420"/>
            <a:ext cx="834512" cy="834512"/>
          </a:xfrm>
          <a:custGeom>
            <a:avLst/>
            <a:gdLst/>
            <a:ahLst/>
            <a:cxnLst/>
            <a:rect l="l" t="t" r="r" b="b"/>
            <a:pathLst>
              <a:path w="834512" h="834512">
                <a:moveTo>
                  <a:pt x="0" y="0"/>
                </a:moveTo>
                <a:lnTo>
                  <a:pt x="834512" y="0"/>
                </a:lnTo>
                <a:lnTo>
                  <a:pt x="834512" y="834513"/>
                </a:lnTo>
                <a:lnTo>
                  <a:pt x="0" y="8345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960594" y="2754066"/>
            <a:ext cx="6903040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uk-UA" sz="8400" b="1" spc="-420" dirty="0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ЗВІТ ДИРЕКТОРА </a:t>
            </a:r>
            <a:endParaRPr lang="en-US" sz="8400" b="1" spc="-420" dirty="0">
              <a:solidFill>
                <a:srgbClr val="000000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960594" y="3711590"/>
            <a:ext cx="9898430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uk-UA" sz="8400" b="1" spc="-420" dirty="0">
                <a:solidFill>
                  <a:srgbClr val="144724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ЗЗСО</a:t>
            </a:r>
            <a:endParaRPr lang="en-US" sz="8400" b="1" spc="-420" dirty="0">
              <a:solidFill>
                <a:srgbClr val="144724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960594" y="6347593"/>
            <a:ext cx="757386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0"/>
              </a:lnSpc>
            </a:pPr>
            <a:r>
              <a:rPr lang="uk-UA" sz="3200" b="1" spc="-112" dirty="0" smtClean="0">
                <a:solidFill>
                  <a:srgbClr val="000000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«Школа – це майстерня, де формується думка підростаючого покоління, треба міцно тримати її в руках, якщо не хочеш випустити з рук майбутнє…»</a:t>
            </a:r>
            <a:endParaRPr lang="uk-UA" sz="3200" b="1" spc="-112" dirty="0">
              <a:solidFill>
                <a:srgbClr val="000000"/>
              </a:solidFill>
              <a:latin typeface="Be Vietnam Medium"/>
              <a:ea typeface="Be Vietnam Medium"/>
              <a:cs typeface="Be Vietnam Medium"/>
              <a:sym typeface="Be Vietnam Medium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485487" y="8751686"/>
            <a:ext cx="3772002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uk-UA" sz="3000" b="1" spc="-105" dirty="0" smtClean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         Мирослава </a:t>
            </a:r>
            <a:r>
              <a:rPr lang="uk-UA" sz="3000" b="1" spc="-105" dirty="0" err="1" smtClean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Ільчук</a:t>
            </a:r>
            <a:r>
              <a:rPr lang="uk-UA" sz="3000" b="1" spc="-105" dirty="0" smtClean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 </a:t>
            </a:r>
            <a:endParaRPr lang="en-US" sz="3000" b="1" spc="-105" dirty="0">
              <a:solidFill>
                <a:srgbClr val="FFFFFF"/>
              </a:solidFill>
              <a:latin typeface="Be Vietnam Medium"/>
              <a:ea typeface="Be Vietnam Medium"/>
              <a:cs typeface="Be Vietnam Medium"/>
              <a:sym typeface="Be Vietnam Medium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555619" y="833258"/>
            <a:ext cx="5807421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uk-UA" sz="3200" b="1" spc="-105" dirty="0" smtClean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«</a:t>
            </a:r>
            <a:r>
              <a:rPr lang="ru-RU" sz="3200" b="1" spc="-105" dirty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Усе, що робиш, треба </a:t>
            </a:r>
            <a:r>
              <a:rPr lang="uk-UA" sz="3200" b="1" spc="-105" dirty="0" smtClean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робити</a:t>
            </a:r>
            <a:r>
              <a:rPr lang="ru-RU" sz="3200" b="1" spc="-105" dirty="0" smtClean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 </a:t>
            </a:r>
            <a:r>
              <a:rPr lang="ru-RU" sz="3200" b="1" spc="-105" dirty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добре</a:t>
            </a:r>
            <a:r>
              <a:rPr lang="uk-UA" sz="3200" b="1" spc="-105" dirty="0" smtClean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» </a:t>
            </a: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-116285" y="-67647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 dirty="0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55117" y="-931978"/>
            <a:ext cx="7699915" cy="6614733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9534008" y="3618338"/>
            <a:ext cx="6914654" cy="5942280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40" name="Group 7"/>
          <p:cNvGrpSpPr/>
          <p:nvPr/>
        </p:nvGrpSpPr>
        <p:grpSpPr>
          <a:xfrm>
            <a:off x="9980563" y="4061053"/>
            <a:ext cx="6091435" cy="5165556"/>
            <a:chOff x="-1211592" y="-208171"/>
            <a:chExt cx="812800" cy="812800"/>
          </a:xfrm>
        </p:grpSpPr>
        <p:sp>
          <p:nvSpPr>
            <p:cNvPr id="41" name="Freeform 8"/>
            <p:cNvSpPr/>
            <p:nvPr/>
          </p:nvSpPr>
          <p:spPr>
            <a:xfrm>
              <a:off x="-1211592" y="-208171"/>
              <a:ext cx="812800" cy="812800"/>
            </a:xfrm>
            <a:prstGeom prst="hexagon">
              <a:avLst/>
            </a:prstGeom>
            <a:blipFill>
              <a:blip r:embed="rId17" cstate="print"/>
              <a:stretch>
                <a:fillRect l="-26335" r="-26335"/>
              </a:stretch>
            </a:blipFill>
          </p:spPr>
        </p:sp>
      </p:grpSp>
      <p:grpSp>
        <p:nvGrpSpPr>
          <p:cNvPr id="42" name="Group 20"/>
          <p:cNvGrpSpPr/>
          <p:nvPr/>
        </p:nvGrpSpPr>
        <p:grpSpPr>
          <a:xfrm>
            <a:off x="4403145" y="1740955"/>
            <a:ext cx="4667250" cy="747271"/>
            <a:chOff x="0" y="0"/>
            <a:chExt cx="1229235" cy="261847"/>
          </a:xfrm>
        </p:grpSpPr>
        <p:sp>
          <p:nvSpPr>
            <p:cNvPr id="43" name="Freeform 21"/>
            <p:cNvSpPr/>
            <p:nvPr/>
          </p:nvSpPr>
          <p:spPr>
            <a:xfrm>
              <a:off x="0" y="0"/>
              <a:ext cx="1229235" cy="261847"/>
            </a:xfrm>
            <a:custGeom>
              <a:avLst/>
              <a:gdLst/>
              <a:ahLst/>
              <a:cxnLst/>
              <a:rect l="l" t="t" r="r" b="b"/>
              <a:pathLst>
                <a:path w="1229235" h="261847">
                  <a:moveTo>
                    <a:pt x="24882" y="0"/>
                  </a:moveTo>
                  <a:lnTo>
                    <a:pt x="1204353" y="0"/>
                  </a:lnTo>
                  <a:cubicBezTo>
                    <a:pt x="1210952" y="0"/>
                    <a:pt x="1217281" y="2621"/>
                    <a:pt x="1221947" y="7288"/>
                  </a:cubicBezTo>
                  <a:cubicBezTo>
                    <a:pt x="1226613" y="11954"/>
                    <a:pt x="1229235" y="18283"/>
                    <a:pt x="1229235" y="24882"/>
                  </a:cubicBezTo>
                  <a:lnTo>
                    <a:pt x="1229235" y="236966"/>
                  </a:lnTo>
                  <a:cubicBezTo>
                    <a:pt x="1229235" y="243565"/>
                    <a:pt x="1226613" y="249893"/>
                    <a:pt x="1221947" y="254560"/>
                  </a:cubicBezTo>
                  <a:cubicBezTo>
                    <a:pt x="1217281" y="259226"/>
                    <a:pt x="1210952" y="261847"/>
                    <a:pt x="1204353" y="261847"/>
                  </a:cubicBezTo>
                  <a:lnTo>
                    <a:pt x="24882" y="261847"/>
                  </a:lnTo>
                  <a:cubicBezTo>
                    <a:pt x="18283" y="261847"/>
                    <a:pt x="11954" y="259226"/>
                    <a:pt x="7288" y="254560"/>
                  </a:cubicBezTo>
                  <a:cubicBezTo>
                    <a:pt x="2621" y="249893"/>
                    <a:pt x="0" y="243565"/>
                    <a:pt x="0" y="236966"/>
                  </a:cubicBezTo>
                  <a:lnTo>
                    <a:pt x="0" y="24882"/>
                  </a:lnTo>
                  <a:cubicBezTo>
                    <a:pt x="0" y="18283"/>
                    <a:pt x="2621" y="11954"/>
                    <a:pt x="7288" y="7288"/>
                  </a:cubicBezTo>
                  <a:cubicBezTo>
                    <a:pt x="11954" y="2621"/>
                    <a:pt x="18283" y="0"/>
                    <a:pt x="24882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44" name="TextBox 22"/>
            <p:cNvSpPr txBox="1"/>
            <p:nvPr/>
          </p:nvSpPr>
          <p:spPr>
            <a:xfrm>
              <a:off x="0" y="-66675"/>
              <a:ext cx="1229235" cy="328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  <a:spcAft>
                  <a:spcPts val="0"/>
                </a:spcAft>
              </a:pPr>
              <a:r>
                <a:rPr lang="uk-UA" sz="2500" dirty="0" smtClean="0">
                  <a:solidFill>
                    <a:srgbClr val="FFFFFF"/>
                  </a:solidFill>
                  <a:latin typeface="TT Norms"/>
                  <a:ea typeface="TT Norms"/>
                  <a:cs typeface="TT Norms"/>
                  <a:sym typeface="TT Norms"/>
                </a:rPr>
                <a:t> </a:t>
              </a:r>
              <a:r>
                <a:rPr lang="uk-UA" sz="2800" b="1" dirty="0">
                  <a:solidFill>
                    <a:srgbClr val="FFFFFF"/>
                  </a:solidFill>
                  <a:latin typeface="TT Norms" panose="020B0604020202020204" charset="0"/>
                  <a:ea typeface="TT Norms" panose="020B0604020202020204" charset="0"/>
                  <a:cs typeface="TT Norms" panose="020B0604020202020204" charset="0"/>
                </a:rPr>
                <a:t>Ф. Бекон</a:t>
              </a:r>
              <a:endPara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45" name="Freeform 15"/>
          <p:cNvSpPr/>
          <p:nvPr/>
        </p:nvSpPr>
        <p:spPr>
          <a:xfrm rot="5400000">
            <a:off x="9486888" y="3919198"/>
            <a:ext cx="727982" cy="903815"/>
          </a:xfrm>
          <a:custGeom>
            <a:avLst/>
            <a:gdLst/>
            <a:ahLst/>
            <a:cxnLst/>
            <a:rect l="l" t="t" r="r" b="b"/>
            <a:pathLst>
              <a:path w="970643" h="1205087">
                <a:moveTo>
                  <a:pt x="0" y="0"/>
                </a:moveTo>
                <a:lnTo>
                  <a:pt x="970643" y="0"/>
                </a:lnTo>
                <a:lnTo>
                  <a:pt x="970643" y="1205087"/>
                </a:lnTo>
                <a:lnTo>
                  <a:pt x="0" y="1205087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3" name="Freeform 3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7" name="Freeform 7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9" name="Freeform 9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653326" y="3817230"/>
            <a:ext cx="5047044" cy="5047044"/>
          </a:xfrm>
          <a:custGeom>
            <a:avLst/>
            <a:gdLst/>
            <a:ahLst/>
            <a:cxnLst/>
            <a:rect l="l" t="t" r="r" b="b"/>
            <a:pathLst>
              <a:path w="5047044" h="5047044">
                <a:moveTo>
                  <a:pt x="0" y="0"/>
                </a:moveTo>
                <a:lnTo>
                  <a:pt x="5047043" y="0"/>
                </a:lnTo>
                <a:lnTo>
                  <a:pt x="5047043" y="5047043"/>
                </a:lnTo>
                <a:lnTo>
                  <a:pt x="0" y="504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</p:txBody>
      </p:sp>
      <p:sp>
        <p:nvSpPr>
          <p:cNvPr id="12" name="Freeform 12"/>
          <p:cNvSpPr/>
          <p:nvPr/>
        </p:nvSpPr>
        <p:spPr>
          <a:xfrm>
            <a:off x="7228216" y="6980139"/>
            <a:ext cx="915383" cy="789517"/>
          </a:xfrm>
          <a:custGeom>
            <a:avLst/>
            <a:gdLst/>
            <a:ahLst/>
            <a:cxnLst/>
            <a:rect l="l" t="t" r="r" b="b"/>
            <a:pathLst>
              <a:path w="915383" h="789517">
                <a:moveTo>
                  <a:pt x="0" y="0"/>
                </a:moveTo>
                <a:lnTo>
                  <a:pt x="915383" y="0"/>
                </a:lnTo>
                <a:lnTo>
                  <a:pt x="915383" y="789517"/>
                </a:lnTo>
                <a:lnTo>
                  <a:pt x="0" y="78951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960449" y="7192733"/>
            <a:ext cx="952500" cy="890588"/>
          </a:xfrm>
          <a:custGeom>
            <a:avLst/>
            <a:gdLst/>
            <a:ahLst/>
            <a:cxnLst/>
            <a:rect l="l" t="t" r="r" b="b"/>
            <a:pathLst>
              <a:path w="952500" h="890588">
                <a:moveTo>
                  <a:pt x="0" y="0"/>
                </a:moveTo>
                <a:lnTo>
                  <a:pt x="952500" y="0"/>
                </a:lnTo>
                <a:lnTo>
                  <a:pt x="952500" y="890588"/>
                </a:lnTo>
                <a:lnTo>
                  <a:pt x="0" y="890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58801" y="10038043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 t="-290245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02863" y="838675"/>
            <a:ext cx="14951344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uk-UA" sz="54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ІНДИВІДУАЛЬНА ФОРМА НАВ</a:t>
            </a:r>
            <a:r>
              <a:rPr lang="uk-UA" sz="60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Ч</a:t>
            </a:r>
            <a:r>
              <a:rPr lang="uk-UA" sz="54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АННЯ</a:t>
            </a:r>
            <a:endParaRPr lang="en-US" sz="5400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743802" y="4118073"/>
            <a:ext cx="5569337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uk-UA" sz="28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За </a:t>
            </a:r>
            <a:r>
              <a:rPr lang="uk-UA" sz="28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сімейною  </a:t>
            </a:r>
            <a:endParaRPr lang="uk-UA" sz="2800" b="1" dirty="0" smtClean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ctr">
              <a:lnSpc>
                <a:spcPts val="3500"/>
              </a:lnSpc>
            </a:pPr>
            <a:r>
              <a:rPr lang="uk-UA" sz="28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(</a:t>
            </a:r>
            <a:r>
              <a:rPr lang="uk-UA" sz="28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домашньою) </a:t>
            </a:r>
            <a:endParaRPr lang="uk-UA" sz="2800" b="1" dirty="0" smtClean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ctr">
              <a:lnSpc>
                <a:spcPts val="3500"/>
              </a:lnSpc>
            </a:pPr>
            <a:r>
              <a:rPr lang="uk-UA" sz="28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uk-UA" sz="28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формою </a:t>
            </a:r>
            <a:endParaRPr lang="en-US" sz="28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359290" y="5686106"/>
            <a:ext cx="310648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uk-UA" sz="28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16</a:t>
            </a:r>
            <a:r>
              <a:rPr lang="uk-UA" sz="20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uk-UA" sz="28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учнів</a:t>
            </a:r>
            <a:endParaRPr lang="en-US" sz="28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975228" y="7153580"/>
            <a:ext cx="3106483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uk-UA" sz="28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Педагогічний патронаж</a:t>
            </a:r>
            <a:endParaRPr lang="en-US" sz="28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438400" y="8225345"/>
            <a:ext cx="310648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uk-UA" sz="28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0 учнів</a:t>
            </a:r>
            <a:endParaRPr lang="en-US" sz="28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28" name="TextBox 3"/>
          <p:cNvSpPr txBox="1"/>
          <p:nvPr/>
        </p:nvSpPr>
        <p:spPr>
          <a:xfrm>
            <a:off x="602863" y="2316701"/>
            <a:ext cx="1715173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4000" b="1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У цьому навчальному році  у закладі освіти   за  індивідуальною  формою  навчання  навчались 16 учнів, з них:</a:t>
            </a:r>
            <a:endParaRPr lang="uk-UA" sz="4000" b="1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37" name="TextBox 19"/>
          <p:cNvSpPr txBox="1"/>
          <p:nvPr/>
        </p:nvSpPr>
        <p:spPr>
          <a:xfrm>
            <a:off x="11194800" y="4185585"/>
            <a:ext cx="5569337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uk-UA" sz="28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За екстернатною</a:t>
            </a:r>
          </a:p>
          <a:p>
            <a:pPr algn="ctr">
              <a:lnSpc>
                <a:spcPts val="3500"/>
              </a:lnSpc>
            </a:pPr>
            <a:r>
              <a:rPr lang="uk-UA" sz="28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uk-UA" sz="28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формою </a:t>
            </a:r>
            <a:endParaRPr lang="en-US" sz="28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38" name="TextBox 20"/>
          <p:cNvSpPr txBox="1"/>
          <p:nvPr/>
        </p:nvSpPr>
        <p:spPr>
          <a:xfrm>
            <a:off x="11810290" y="5567818"/>
            <a:ext cx="310648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uk-UA" sz="28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___</a:t>
            </a:r>
            <a:r>
              <a:rPr lang="uk-UA" sz="20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uk-UA" sz="28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учнів</a:t>
            </a:r>
            <a:endParaRPr lang="en-US" sz="28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39" name="TextBox 21"/>
          <p:cNvSpPr txBox="1"/>
          <p:nvPr/>
        </p:nvSpPr>
        <p:spPr>
          <a:xfrm>
            <a:off x="12486315" y="6993533"/>
            <a:ext cx="3106483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uk-UA" sz="28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Перебувають за кордоном</a:t>
            </a:r>
            <a:endParaRPr lang="en-US" sz="28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0" name="TextBox 22"/>
          <p:cNvSpPr txBox="1"/>
          <p:nvPr/>
        </p:nvSpPr>
        <p:spPr>
          <a:xfrm>
            <a:off x="11889400" y="8107057"/>
            <a:ext cx="310648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uk-UA" sz="28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___ учнів</a:t>
            </a:r>
            <a:endParaRPr lang="en-US" sz="28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1" name="TextBox 3"/>
          <p:cNvSpPr txBox="1"/>
          <p:nvPr/>
        </p:nvSpPr>
        <p:spPr>
          <a:xfrm>
            <a:off x="600980" y="8903461"/>
            <a:ext cx="1715173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3600" b="1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Протягом 2024-2025 н. р.  у закладі освіти   працювало 1 ГПД, </a:t>
            </a:r>
          </a:p>
          <a:p>
            <a:pPr algn="ctr"/>
            <a:r>
              <a:rPr lang="uk-UA" sz="3600" b="1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які відвідували 30 учнів 1-4 класів</a:t>
            </a:r>
            <a:endParaRPr lang="uk-UA" sz="3600" b="1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2" name="Freeform 29"/>
          <p:cNvSpPr/>
          <p:nvPr/>
        </p:nvSpPr>
        <p:spPr>
          <a:xfrm>
            <a:off x="15014933" y="3535347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2" y="0"/>
                </a:lnTo>
                <a:lnTo>
                  <a:pt x="2516312" y="449791"/>
                </a:lnTo>
                <a:lnTo>
                  <a:pt x="0" y="449791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29"/>
          <p:cNvSpPr/>
          <p:nvPr/>
        </p:nvSpPr>
        <p:spPr>
          <a:xfrm>
            <a:off x="331403" y="8025202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2" y="0"/>
                </a:lnTo>
                <a:lnTo>
                  <a:pt x="2516312" y="449791"/>
                </a:lnTo>
                <a:lnTo>
                  <a:pt x="0" y="449791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6"/>
          <p:cNvSpPr/>
          <p:nvPr/>
        </p:nvSpPr>
        <p:spPr>
          <a:xfrm rot="5400000">
            <a:off x="10991479" y="3296021"/>
            <a:ext cx="6341418" cy="5607220"/>
          </a:xfrm>
          <a:custGeom>
            <a:avLst/>
            <a:gdLst/>
            <a:ahLst/>
            <a:cxnLst/>
            <a:rect l="l" t="t" r="r" b="b"/>
            <a:pathLst>
              <a:path w="6341418" h="7363039">
                <a:moveTo>
                  <a:pt x="0" y="0"/>
                </a:moveTo>
                <a:lnTo>
                  <a:pt x="6341417" y="0"/>
                </a:lnTo>
                <a:lnTo>
                  <a:pt x="6341417" y="7363039"/>
                </a:lnTo>
                <a:lnTo>
                  <a:pt x="0" y="7363039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>
              <a:alphaModFix amt="9999"/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27"/>
          <p:cNvSpPr/>
          <p:nvPr/>
        </p:nvSpPr>
        <p:spPr>
          <a:xfrm>
            <a:off x="7520900" y="4626403"/>
            <a:ext cx="809625" cy="765096"/>
          </a:xfrm>
          <a:custGeom>
            <a:avLst/>
            <a:gdLst/>
            <a:ahLst/>
            <a:cxnLst/>
            <a:rect l="l" t="t" r="r" b="b"/>
            <a:pathLst>
              <a:path w="809625" h="765096">
                <a:moveTo>
                  <a:pt x="0" y="0"/>
                </a:moveTo>
                <a:lnTo>
                  <a:pt x="809625" y="0"/>
                </a:lnTo>
                <a:lnTo>
                  <a:pt x="809625" y="765096"/>
                </a:lnTo>
                <a:lnTo>
                  <a:pt x="0" y="765096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7" name="Freeform 12"/>
          <p:cNvSpPr/>
          <p:nvPr/>
        </p:nvSpPr>
        <p:spPr>
          <a:xfrm>
            <a:off x="10193824" y="4877939"/>
            <a:ext cx="915383" cy="789517"/>
          </a:xfrm>
          <a:custGeom>
            <a:avLst/>
            <a:gdLst/>
            <a:ahLst/>
            <a:cxnLst/>
            <a:rect l="l" t="t" r="r" b="b"/>
            <a:pathLst>
              <a:path w="915383" h="789517">
                <a:moveTo>
                  <a:pt x="0" y="0"/>
                </a:moveTo>
                <a:lnTo>
                  <a:pt x="915383" y="0"/>
                </a:lnTo>
                <a:lnTo>
                  <a:pt x="915383" y="789517"/>
                </a:lnTo>
                <a:lnTo>
                  <a:pt x="0" y="78951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56685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t="-290245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639823" y="46053"/>
            <a:ext cx="15300919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74"/>
              </a:lnSpc>
            </a:pPr>
            <a:r>
              <a:rPr lang="uk-UA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Стратегічна ціль: ЗДОРОВІ, БЕЗПЕ</a:t>
            </a:r>
            <a:r>
              <a:rPr lang="uk-UA" sz="54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Ч</a:t>
            </a:r>
            <a:r>
              <a:rPr lang="uk-UA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НІ І </a:t>
            </a:r>
            <a:endParaRPr lang="uk-UA" sz="4800" b="1" dirty="0" smtClean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>
              <a:lnSpc>
                <a:spcPts val="7474"/>
              </a:lnSpc>
            </a:pPr>
            <a:r>
              <a:rPr lang="uk-UA" sz="48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КОМФОРТНІ </a:t>
            </a:r>
            <a:r>
              <a:rPr lang="uk-UA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УМОВИ НАВ</a:t>
            </a:r>
            <a:r>
              <a:rPr lang="uk-UA" sz="54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Ч</a:t>
            </a:r>
            <a:r>
              <a:rPr lang="uk-UA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АННЯ ТА ПРАЦІ</a:t>
            </a:r>
            <a:endParaRPr lang="en-US" sz="4800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7648536" y="3907152"/>
            <a:ext cx="784501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uk-UA" sz="40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Чи комфортно Вам у школі?</a:t>
            </a:r>
            <a:endParaRPr lang="en-US" sz="40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331115" y="2547856"/>
            <a:ext cx="1737225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000" b="1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Результати анкетування учнів щодо комфортного перебування в школі</a:t>
            </a:r>
            <a:endParaRPr lang="uk-UA" sz="4000" b="1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5" name="Freeform 45"/>
          <p:cNvSpPr/>
          <p:nvPr/>
        </p:nvSpPr>
        <p:spPr>
          <a:xfrm>
            <a:off x="17512126" y="925830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3"/>
          <p:cNvGrpSpPr/>
          <p:nvPr/>
        </p:nvGrpSpPr>
        <p:grpSpPr>
          <a:xfrm>
            <a:off x="1295400" y="3909940"/>
            <a:ext cx="5764906" cy="5764448"/>
            <a:chOff x="0" y="0"/>
            <a:chExt cx="6388066" cy="6387558"/>
          </a:xfrm>
        </p:grpSpPr>
        <p:sp>
          <p:nvSpPr>
            <p:cNvPr id="57" name="Freeform 4"/>
            <p:cNvSpPr/>
            <p:nvPr/>
          </p:nvSpPr>
          <p:spPr>
            <a:xfrm>
              <a:off x="0" y="0"/>
              <a:ext cx="3497188" cy="6387558"/>
            </a:xfrm>
            <a:custGeom>
              <a:avLst/>
              <a:gdLst/>
              <a:ahLst/>
              <a:cxnLst/>
              <a:rect l="l" t="t" r="r" b="b"/>
              <a:pathLst>
                <a:path w="3497188" h="6387558">
                  <a:moveTo>
                    <a:pt x="0" y="0"/>
                  </a:moveTo>
                  <a:lnTo>
                    <a:pt x="3497188" y="0"/>
                  </a:lnTo>
                  <a:lnTo>
                    <a:pt x="3497188" y="6387558"/>
                  </a:lnTo>
                  <a:lnTo>
                    <a:pt x="0" y="6387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"/>
            <p:cNvSpPr/>
            <p:nvPr/>
          </p:nvSpPr>
          <p:spPr>
            <a:xfrm>
              <a:off x="2890878" y="0"/>
              <a:ext cx="3497188" cy="6387558"/>
            </a:xfrm>
            <a:custGeom>
              <a:avLst/>
              <a:gdLst/>
              <a:ahLst/>
              <a:cxnLst/>
              <a:rect l="l" t="t" r="r" b="b"/>
              <a:pathLst>
                <a:path w="3497188" h="6387558">
                  <a:moveTo>
                    <a:pt x="0" y="0"/>
                  </a:moveTo>
                  <a:lnTo>
                    <a:pt x="3497188" y="0"/>
                  </a:lnTo>
                  <a:lnTo>
                    <a:pt x="3497188" y="6387558"/>
                  </a:lnTo>
                  <a:lnTo>
                    <a:pt x="0" y="6387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9" name="TextBox 55"/>
          <p:cNvSpPr txBox="1"/>
          <p:nvPr/>
        </p:nvSpPr>
        <p:spPr>
          <a:xfrm>
            <a:off x="2781437" y="4438351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 smtClean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1</a:t>
            </a:r>
            <a:endParaRPr lang="en-US" sz="2799" dirty="0">
              <a:solidFill>
                <a:srgbClr val="FCFCFC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0" name="TextBox 56"/>
          <p:cNvSpPr txBox="1"/>
          <p:nvPr/>
        </p:nvSpPr>
        <p:spPr>
          <a:xfrm>
            <a:off x="4876581" y="4861901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</a:p>
        </p:txBody>
      </p:sp>
      <p:sp>
        <p:nvSpPr>
          <p:cNvPr id="61" name="TextBox 57"/>
          <p:cNvSpPr txBox="1"/>
          <p:nvPr/>
        </p:nvSpPr>
        <p:spPr>
          <a:xfrm>
            <a:off x="5680993" y="6731200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5</a:t>
            </a:r>
          </a:p>
        </p:txBody>
      </p:sp>
      <p:sp>
        <p:nvSpPr>
          <p:cNvPr id="62" name="TextBox 58"/>
          <p:cNvSpPr txBox="1"/>
          <p:nvPr/>
        </p:nvSpPr>
        <p:spPr>
          <a:xfrm>
            <a:off x="4375961" y="8357437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6</a:t>
            </a:r>
          </a:p>
        </p:txBody>
      </p:sp>
      <p:sp>
        <p:nvSpPr>
          <p:cNvPr id="63" name="TextBox 59"/>
          <p:cNvSpPr txBox="1"/>
          <p:nvPr/>
        </p:nvSpPr>
        <p:spPr>
          <a:xfrm>
            <a:off x="2281638" y="8107369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3</a:t>
            </a:r>
          </a:p>
        </p:txBody>
      </p:sp>
      <p:sp>
        <p:nvSpPr>
          <p:cNvPr id="64" name="TextBox 60"/>
          <p:cNvSpPr txBox="1"/>
          <p:nvPr/>
        </p:nvSpPr>
        <p:spPr>
          <a:xfrm>
            <a:off x="1564344" y="6082729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</a:p>
        </p:txBody>
      </p:sp>
      <p:sp>
        <p:nvSpPr>
          <p:cNvPr id="69" name="TextBox 56"/>
          <p:cNvSpPr txBox="1"/>
          <p:nvPr/>
        </p:nvSpPr>
        <p:spPr>
          <a:xfrm>
            <a:off x="13462380" y="3452480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</a:p>
        </p:txBody>
      </p:sp>
      <p:sp>
        <p:nvSpPr>
          <p:cNvPr id="70" name="TextBox 57"/>
          <p:cNvSpPr txBox="1"/>
          <p:nvPr/>
        </p:nvSpPr>
        <p:spPr>
          <a:xfrm>
            <a:off x="14266792" y="5321779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5</a:t>
            </a:r>
          </a:p>
        </p:txBody>
      </p:sp>
      <p:sp>
        <p:nvSpPr>
          <p:cNvPr id="71" name="TextBox 58"/>
          <p:cNvSpPr txBox="1"/>
          <p:nvPr/>
        </p:nvSpPr>
        <p:spPr>
          <a:xfrm>
            <a:off x="12961760" y="6948016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6</a:t>
            </a:r>
          </a:p>
        </p:txBody>
      </p:sp>
      <p:sp>
        <p:nvSpPr>
          <p:cNvPr id="72" name="TextBox 59"/>
          <p:cNvSpPr txBox="1"/>
          <p:nvPr/>
        </p:nvSpPr>
        <p:spPr>
          <a:xfrm>
            <a:off x="10867437" y="6697948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3</a:t>
            </a:r>
          </a:p>
        </p:txBody>
      </p:sp>
      <p:sp>
        <p:nvSpPr>
          <p:cNvPr id="73" name="TextBox 60"/>
          <p:cNvSpPr txBox="1"/>
          <p:nvPr/>
        </p:nvSpPr>
        <p:spPr>
          <a:xfrm>
            <a:off x="10191478" y="4673308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</a:p>
        </p:txBody>
      </p:sp>
      <p:sp>
        <p:nvSpPr>
          <p:cNvPr id="37" name="Freeform 21"/>
          <p:cNvSpPr/>
          <p:nvPr/>
        </p:nvSpPr>
        <p:spPr>
          <a:xfrm>
            <a:off x="8211038" y="4644222"/>
            <a:ext cx="6893765" cy="1057037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38" name="TextBox 22"/>
          <p:cNvSpPr txBox="1"/>
          <p:nvPr/>
        </p:nvSpPr>
        <p:spPr>
          <a:xfrm>
            <a:off x="9147502" y="4384385"/>
            <a:ext cx="4637309" cy="15614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1 %  не комфортно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3" name="Freeform 21"/>
          <p:cNvSpPr/>
          <p:nvPr/>
        </p:nvSpPr>
        <p:spPr>
          <a:xfrm>
            <a:off x="8168016" y="5893333"/>
            <a:ext cx="6936787" cy="944802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44" name="TextBox 22"/>
          <p:cNvSpPr txBox="1"/>
          <p:nvPr/>
        </p:nvSpPr>
        <p:spPr>
          <a:xfrm>
            <a:off x="9564652" y="5588047"/>
            <a:ext cx="4646108" cy="136535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12 % не дуже комфортно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6" name="Freeform 21"/>
          <p:cNvSpPr/>
          <p:nvPr/>
        </p:nvSpPr>
        <p:spPr>
          <a:xfrm>
            <a:off x="8145607" y="7079578"/>
            <a:ext cx="6936787" cy="944802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47" name="TextBox 22"/>
          <p:cNvSpPr txBox="1"/>
          <p:nvPr/>
        </p:nvSpPr>
        <p:spPr>
          <a:xfrm>
            <a:off x="9542242" y="6774292"/>
            <a:ext cx="4668517" cy="136535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67 % в цілому комфортно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8" name="Freeform 21"/>
          <p:cNvSpPr/>
          <p:nvPr/>
        </p:nvSpPr>
        <p:spPr>
          <a:xfrm>
            <a:off x="8168016" y="8318600"/>
            <a:ext cx="6936787" cy="944802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49" name="TextBox 22"/>
          <p:cNvSpPr txBox="1"/>
          <p:nvPr/>
        </p:nvSpPr>
        <p:spPr>
          <a:xfrm>
            <a:off x="9699790" y="8013314"/>
            <a:ext cx="4186536" cy="136535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23 % комфортно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grpSp>
        <p:nvGrpSpPr>
          <p:cNvPr id="50" name="Group 9"/>
          <p:cNvGrpSpPr/>
          <p:nvPr/>
        </p:nvGrpSpPr>
        <p:grpSpPr>
          <a:xfrm>
            <a:off x="15894469" y="4448622"/>
            <a:ext cx="1449475" cy="1449475"/>
            <a:chOff x="0" y="0"/>
            <a:chExt cx="812800" cy="812800"/>
          </a:xfrm>
        </p:grpSpPr>
        <p:sp>
          <p:nvSpPr>
            <p:cNvPr id="51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97CA"/>
            </a:solidFill>
          </p:spPr>
        </p:sp>
        <p:sp>
          <p:nvSpPr>
            <p:cNvPr id="52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53" name="Group 15"/>
          <p:cNvGrpSpPr/>
          <p:nvPr/>
        </p:nvGrpSpPr>
        <p:grpSpPr>
          <a:xfrm>
            <a:off x="15858948" y="7766632"/>
            <a:ext cx="1449475" cy="1449475"/>
            <a:chOff x="0" y="0"/>
            <a:chExt cx="812800" cy="812800"/>
          </a:xfrm>
        </p:grpSpPr>
        <p:sp>
          <p:nvSpPr>
            <p:cNvPr id="54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73C5"/>
            </a:solidFill>
          </p:spPr>
        </p:sp>
        <p:sp>
          <p:nvSpPr>
            <p:cNvPr id="55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74" name="Group 21"/>
          <p:cNvGrpSpPr/>
          <p:nvPr/>
        </p:nvGrpSpPr>
        <p:grpSpPr>
          <a:xfrm>
            <a:off x="15817693" y="6038483"/>
            <a:ext cx="1449475" cy="1449475"/>
            <a:chOff x="0" y="0"/>
            <a:chExt cx="812800" cy="812800"/>
          </a:xfrm>
        </p:grpSpPr>
        <p:sp>
          <p:nvSpPr>
            <p:cNvPr id="75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BAC7"/>
            </a:solidFill>
          </p:spPr>
        </p:sp>
        <p:sp>
          <p:nvSpPr>
            <p:cNvPr id="76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sp>
        <p:nvSpPr>
          <p:cNvPr id="77" name="Freeform 26"/>
          <p:cNvSpPr/>
          <p:nvPr/>
        </p:nvSpPr>
        <p:spPr>
          <a:xfrm>
            <a:off x="16214394" y="4809534"/>
            <a:ext cx="809625" cy="727650"/>
          </a:xfrm>
          <a:custGeom>
            <a:avLst/>
            <a:gdLst/>
            <a:ahLst/>
            <a:cxnLst/>
            <a:rect l="l" t="t" r="r" b="b"/>
            <a:pathLst>
              <a:path w="809625" h="727650">
                <a:moveTo>
                  <a:pt x="0" y="0"/>
                </a:moveTo>
                <a:lnTo>
                  <a:pt x="809625" y="0"/>
                </a:lnTo>
                <a:lnTo>
                  <a:pt x="809625" y="727651"/>
                </a:lnTo>
                <a:lnTo>
                  <a:pt x="0" y="727651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8" name="Freeform 27"/>
          <p:cNvSpPr/>
          <p:nvPr/>
        </p:nvSpPr>
        <p:spPr>
          <a:xfrm>
            <a:off x="16178873" y="8108822"/>
            <a:ext cx="809625" cy="765096"/>
          </a:xfrm>
          <a:custGeom>
            <a:avLst/>
            <a:gdLst/>
            <a:ahLst/>
            <a:cxnLst/>
            <a:rect l="l" t="t" r="r" b="b"/>
            <a:pathLst>
              <a:path w="809625" h="765096">
                <a:moveTo>
                  <a:pt x="0" y="0"/>
                </a:moveTo>
                <a:lnTo>
                  <a:pt x="809625" y="0"/>
                </a:lnTo>
                <a:lnTo>
                  <a:pt x="809625" y="765096"/>
                </a:lnTo>
                <a:lnTo>
                  <a:pt x="0" y="765096"/>
                </a:lnTo>
                <a:lnTo>
                  <a:pt x="0" y="0"/>
                </a:lnTo>
                <a:close/>
              </a:path>
            </a:pathLst>
          </a:custGeom>
          <a:blipFill>
            <a:blip r:embed="rId30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9" name="Freeform 28"/>
          <p:cNvSpPr/>
          <p:nvPr/>
        </p:nvSpPr>
        <p:spPr>
          <a:xfrm>
            <a:off x="16168485" y="6358408"/>
            <a:ext cx="747891" cy="809625"/>
          </a:xfrm>
          <a:custGeom>
            <a:avLst/>
            <a:gdLst/>
            <a:ahLst/>
            <a:cxnLst/>
            <a:rect l="l" t="t" r="r" b="b"/>
            <a:pathLst>
              <a:path w="747891" h="809625">
                <a:moveTo>
                  <a:pt x="0" y="0"/>
                </a:moveTo>
                <a:lnTo>
                  <a:pt x="747891" y="0"/>
                </a:lnTo>
                <a:lnTo>
                  <a:pt x="747891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31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="" xmlns:p14="http://schemas.microsoft.com/office/powerpoint/2010/main" val="309313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t="-290245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639823" y="46053"/>
            <a:ext cx="15300919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74"/>
              </a:lnSpc>
            </a:pPr>
            <a:r>
              <a:rPr lang="uk-UA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Стратегічна ціль: ЗДОРОВІ, БЕЗПЕ</a:t>
            </a:r>
            <a:r>
              <a:rPr lang="uk-UA" sz="54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Ч</a:t>
            </a:r>
            <a:r>
              <a:rPr lang="uk-UA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НІ І </a:t>
            </a:r>
            <a:endParaRPr lang="uk-UA" sz="4800" b="1" dirty="0" smtClean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>
              <a:lnSpc>
                <a:spcPts val="7474"/>
              </a:lnSpc>
            </a:pPr>
            <a:r>
              <a:rPr lang="uk-UA" sz="48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КОМФОРТНІ </a:t>
            </a:r>
            <a:r>
              <a:rPr lang="uk-UA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УМОВИ НАВ</a:t>
            </a:r>
            <a:r>
              <a:rPr lang="uk-UA" sz="54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Ч</a:t>
            </a:r>
            <a:r>
              <a:rPr lang="uk-UA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АННЯ ТА ПРАЦІ</a:t>
            </a:r>
            <a:endParaRPr lang="en-US" sz="4800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5" name="Freeform 45"/>
          <p:cNvSpPr/>
          <p:nvPr/>
        </p:nvSpPr>
        <p:spPr>
          <a:xfrm>
            <a:off x="17512126" y="925830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65" name="Group 3"/>
          <p:cNvGrpSpPr/>
          <p:nvPr/>
        </p:nvGrpSpPr>
        <p:grpSpPr>
          <a:xfrm>
            <a:off x="10093920" y="3725737"/>
            <a:ext cx="5764906" cy="5764448"/>
            <a:chOff x="0" y="0"/>
            <a:chExt cx="6388066" cy="6387558"/>
          </a:xfrm>
        </p:grpSpPr>
        <p:sp>
          <p:nvSpPr>
            <p:cNvPr id="66" name="Freeform 4"/>
            <p:cNvSpPr/>
            <p:nvPr/>
          </p:nvSpPr>
          <p:spPr>
            <a:xfrm>
              <a:off x="0" y="0"/>
              <a:ext cx="3497188" cy="6387558"/>
            </a:xfrm>
            <a:custGeom>
              <a:avLst/>
              <a:gdLst/>
              <a:ahLst/>
              <a:cxnLst/>
              <a:rect l="l" t="t" r="r" b="b"/>
              <a:pathLst>
                <a:path w="3497188" h="6387558">
                  <a:moveTo>
                    <a:pt x="0" y="0"/>
                  </a:moveTo>
                  <a:lnTo>
                    <a:pt x="3497188" y="0"/>
                  </a:lnTo>
                  <a:lnTo>
                    <a:pt x="3497188" y="6387558"/>
                  </a:lnTo>
                  <a:lnTo>
                    <a:pt x="0" y="6387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5"/>
            <p:cNvSpPr/>
            <p:nvPr/>
          </p:nvSpPr>
          <p:spPr>
            <a:xfrm>
              <a:off x="2890878" y="0"/>
              <a:ext cx="3497188" cy="6387558"/>
            </a:xfrm>
            <a:custGeom>
              <a:avLst/>
              <a:gdLst/>
              <a:ahLst/>
              <a:cxnLst/>
              <a:rect l="l" t="t" r="r" b="b"/>
              <a:pathLst>
                <a:path w="3497188" h="6387558">
                  <a:moveTo>
                    <a:pt x="0" y="0"/>
                  </a:moveTo>
                  <a:lnTo>
                    <a:pt x="3497188" y="0"/>
                  </a:lnTo>
                  <a:lnTo>
                    <a:pt x="3497188" y="6387558"/>
                  </a:lnTo>
                  <a:lnTo>
                    <a:pt x="0" y="6387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8" name="TextBox 55"/>
          <p:cNvSpPr txBox="1"/>
          <p:nvPr/>
        </p:nvSpPr>
        <p:spPr>
          <a:xfrm>
            <a:off x="11617507" y="4315112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1</a:t>
            </a:r>
          </a:p>
        </p:txBody>
      </p:sp>
      <p:sp>
        <p:nvSpPr>
          <p:cNvPr id="69" name="TextBox 56"/>
          <p:cNvSpPr txBox="1"/>
          <p:nvPr/>
        </p:nvSpPr>
        <p:spPr>
          <a:xfrm>
            <a:off x="13671316" y="4738662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</a:p>
        </p:txBody>
      </p:sp>
      <p:sp>
        <p:nvSpPr>
          <p:cNvPr id="70" name="TextBox 57"/>
          <p:cNvSpPr txBox="1"/>
          <p:nvPr/>
        </p:nvSpPr>
        <p:spPr>
          <a:xfrm>
            <a:off x="14475728" y="6607961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5</a:t>
            </a:r>
          </a:p>
        </p:txBody>
      </p:sp>
      <p:sp>
        <p:nvSpPr>
          <p:cNvPr id="71" name="TextBox 58"/>
          <p:cNvSpPr txBox="1"/>
          <p:nvPr/>
        </p:nvSpPr>
        <p:spPr>
          <a:xfrm>
            <a:off x="13170696" y="8234198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6</a:t>
            </a:r>
          </a:p>
        </p:txBody>
      </p:sp>
      <p:sp>
        <p:nvSpPr>
          <p:cNvPr id="72" name="TextBox 59"/>
          <p:cNvSpPr txBox="1"/>
          <p:nvPr/>
        </p:nvSpPr>
        <p:spPr>
          <a:xfrm>
            <a:off x="11076373" y="7984130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3</a:t>
            </a:r>
          </a:p>
        </p:txBody>
      </p:sp>
      <p:sp>
        <p:nvSpPr>
          <p:cNvPr id="73" name="TextBox 60"/>
          <p:cNvSpPr txBox="1"/>
          <p:nvPr/>
        </p:nvSpPr>
        <p:spPr>
          <a:xfrm>
            <a:off x="10400414" y="5959490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</a:p>
        </p:txBody>
      </p:sp>
      <p:sp>
        <p:nvSpPr>
          <p:cNvPr id="74" name="TextBox 39"/>
          <p:cNvSpPr txBox="1"/>
          <p:nvPr/>
        </p:nvSpPr>
        <p:spPr>
          <a:xfrm>
            <a:off x="709582" y="3936238"/>
            <a:ext cx="784501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uk-UA" sz="40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Чи подобається  Вам у школі?</a:t>
            </a:r>
            <a:endParaRPr lang="en-US" sz="40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75" name="TextBox 40"/>
          <p:cNvSpPr txBox="1"/>
          <p:nvPr/>
        </p:nvSpPr>
        <p:spPr>
          <a:xfrm>
            <a:off x="331115" y="2547856"/>
            <a:ext cx="1737225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000" b="1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Результати анкетування учнів щодо комфортного перебування в школі</a:t>
            </a:r>
            <a:endParaRPr lang="uk-UA" sz="4000" b="1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79" name="Freeform 21"/>
          <p:cNvSpPr/>
          <p:nvPr/>
        </p:nvSpPr>
        <p:spPr>
          <a:xfrm>
            <a:off x="1272084" y="4673308"/>
            <a:ext cx="6893765" cy="1057037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80" name="TextBox 22"/>
          <p:cNvSpPr txBox="1"/>
          <p:nvPr/>
        </p:nvSpPr>
        <p:spPr>
          <a:xfrm>
            <a:off x="2208548" y="4413471"/>
            <a:ext cx="4637309" cy="15614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1 %  не подобається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81" name="Freeform 21"/>
          <p:cNvSpPr/>
          <p:nvPr/>
        </p:nvSpPr>
        <p:spPr>
          <a:xfrm>
            <a:off x="1229062" y="5922419"/>
            <a:ext cx="6936787" cy="944802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82" name="TextBox 22"/>
          <p:cNvSpPr txBox="1"/>
          <p:nvPr/>
        </p:nvSpPr>
        <p:spPr>
          <a:xfrm>
            <a:off x="2625698" y="5617133"/>
            <a:ext cx="4646108" cy="136535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8 % не дуже подобається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83" name="Freeform 21"/>
          <p:cNvSpPr/>
          <p:nvPr/>
        </p:nvSpPr>
        <p:spPr>
          <a:xfrm>
            <a:off x="1206653" y="7108664"/>
            <a:ext cx="6936787" cy="944802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84" name="TextBox 22"/>
          <p:cNvSpPr txBox="1"/>
          <p:nvPr/>
        </p:nvSpPr>
        <p:spPr>
          <a:xfrm>
            <a:off x="2603288" y="6803378"/>
            <a:ext cx="4668517" cy="136535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15 % дуже подобається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85" name="Freeform 21"/>
          <p:cNvSpPr/>
          <p:nvPr/>
        </p:nvSpPr>
        <p:spPr>
          <a:xfrm>
            <a:off x="1206653" y="8306522"/>
            <a:ext cx="6936787" cy="944802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86" name="TextBox 22"/>
          <p:cNvSpPr txBox="1"/>
          <p:nvPr/>
        </p:nvSpPr>
        <p:spPr>
          <a:xfrm>
            <a:off x="2760836" y="8042400"/>
            <a:ext cx="4186536" cy="136535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76 % подобається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grpSp>
        <p:nvGrpSpPr>
          <p:cNvPr id="146" name="Group 9"/>
          <p:cNvGrpSpPr/>
          <p:nvPr/>
        </p:nvGrpSpPr>
        <p:grpSpPr>
          <a:xfrm>
            <a:off x="53671" y="4448622"/>
            <a:ext cx="1449475" cy="1449475"/>
            <a:chOff x="0" y="0"/>
            <a:chExt cx="812800" cy="812800"/>
          </a:xfrm>
        </p:grpSpPr>
        <p:sp>
          <p:nvSpPr>
            <p:cNvPr id="147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97CA"/>
            </a:solidFill>
          </p:spPr>
        </p:sp>
        <p:sp>
          <p:nvSpPr>
            <p:cNvPr id="148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152" name="Group 15"/>
          <p:cNvGrpSpPr/>
          <p:nvPr/>
        </p:nvGrpSpPr>
        <p:grpSpPr>
          <a:xfrm>
            <a:off x="18150" y="7766632"/>
            <a:ext cx="1449475" cy="1449475"/>
            <a:chOff x="0" y="0"/>
            <a:chExt cx="812800" cy="812800"/>
          </a:xfrm>
        </p:grpSpPr>
        <p:sp>
          <p:nvSpPr>
            <p:cNvPr id="153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73C5"/>
            </a:solidFill>
          </p:spPr>
        </p:sp>
        <p:sp>
          <p:nvSpPr>
            <p:cNvPr id="154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158" name="Group 21"/>
          <p:cNvGrpSpPr/>
          <p:nvPr/>
        </p:nvGrpSpPr>
        <p:grpSpPr>
          <a:xfrm>
            <a:off x="-23105" y="6038483"/>
            <a:ext cx="1449475" cy="1449475"/>
            <a:chOff x="0" y="0"/>
            <a:chExt cx="812800" cy="812800"/>
          </a:xfrm>
        </p:grpSpPr>
        <p:sp>
          <p:nvSpPr>
            <p:cNvPr id="159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BAC7"/>
            </a:solidFill>
          </p:spPr>
        </p:sp>
        <p:sp>
          <p:nvSpPr>
            <p:cNvPr id="160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sp>
        <p:nvSpPr>
          <p:cNvPr id="163" name="Freeform 26"/>
          <p:cNvSpPr/>
          <p:nvPr/>
        </p:nvSpPr>
        <p:spPr>
          <a:xfrm>
            <a:off x="373596" y="4809534"/>
            <a:ext cx="809625" cy="727650"/>
          </a:xfrm>
          <a:custGeom>
            <a:avLst/>
            <a:gdLst/>
            <a:ahLst/>
            <a:cxnLst/>
            <a:rect l="l" t="t" r="r" b="b"/>
            <a:pathLst>
              <a:path w="809625" h="727650">
                <a:moveTo>
                  <a:pt x="0" y="0"/>
                </a:moveTo>
                <a:lnTo>
                  <a:pt x="809625" y="0"/>
                </a:lnTo>
                <a:lnTo>
                  <a:pt x="809625" y="727651"/>
                </a:lnTo>
                <a:lnTo>
                  <a:pt x="0" y="727651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4" name="Freeform 27"/>
          <p:cNvSpPr/>
          <p:nvPr/>
        </p:nvSpPr>
        <p:spPr>
          <a:xfrm>
            <a:off x="338075" y="8108822"/>
            <a:ext cx="809625" cy="765096"/>
          </a:xfrm>
          <a:custGeom>
            <a:avLst/>
            <a:gdLst/>
            <a:ahLst/>
            <a:cxnLst/>
            <a:rect l="l" t="t" r="r" b="b"/>
            <a:pathLst>
              <a:path w="809625" h="765096">
                <a:moveTo>
                  <a:pt x="0" y="0"/>
                </a:moveTo>
                <a:lnTo>
                  <a:pt x="809625" y="0"/>
                </a:lnTo>
                <a:lnTo>
                  <a:pt x="809625" y="765096"/>
                </a:lnTo>
                <a:lnTo>
                  <a:pt x="0" y="765096"/>
                </a:lnTo>
                <a:lnTo>
                  <a:pt x="0" y="0"/>
                </a:lnTo>
                <a:close/>
              </a:path>
            </a:pathLst>
          </a:custGeom>
          <a:blipFill>
            <a:blip r:embed="rId30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5" name="Freeform 28"/>
          <p:cNvSpPr/>
          <p:nvPr/>
        </p:nvSpPr>
        <p:spPr>
          <a:xfrm>
            <a:off x="327687" y="6358408"/>
            <a:ext cx="747891" cy="809625"/>
          </a:xfrm>
          <a:custGeom>
            <a:avLst/>
            <a:gdLst/>
            <a:ahLst/>
            <a:cxnLst/>
            <a:rect l="l" t="t" r="r" b="b"/>
            <a:pathLst>
              <a:path w="747891" h="809625">
                <a:moveTo>
                  <a:pt x="0" y="0"/>
                </a:moveTo>
                <a:lnTo>
                  <a:pt x="747891" y="0"/>
                </a:lnTo>
                <a:lnTo>
                  <a:pt x="747891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31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="" xmlns:p14="http://schemas.microsoft.com/office/powerpoint/2010/main" val="404075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t="-290245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-508134" y="302150"/>
            <a:ext cx="1530091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36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Стратегічна ціль: </a:t>
            </a:r>
            <a:r>
              <a:rPr lang="ru-RU" altLang="uk-UA" sz="3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ФОРМУВАННЯ ІНКЛЮЗИВНОГО, РОЗВИВАЛЬНОГО </a:t>
            </a:r>
            <a:r>
              <a:rPr lang="ru-RU" altLang="uk-UA" sz="36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ТА </a:t>
            </a:r>
            <a:r>
              <a:rPr lang="ru-RU" altLang="uk-UA" sz="3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МОТИВУЮЧОГО ДО НАВЧАННЯ ОСВІТНЬОГО ПРОСТОРУ</a:t>
            </a:r>
            <a:endParaRPr lang="uk-UA" altLang="uk-UA" sz="36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Freeform 45"/>
          <p:cNvSpPr/>
          <p:nvPr/>
        </p:nvSpPr>
        <p:spPr>
          <a:xfrm>
            <a:off x="17512126" y="925830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75" name="TextBox 40"/>
          <p:cNvSpPr txBox="1"/>
          <p:nvPr/>
        </p:nvSpPr>
        <p:spPr>
          <a:xfrm>
            <a:off x="-39256" y="2500681"/>
            <a:ext cx="173722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5400" b="1" spc="10" dirty="0" smtClean="0">
                <a:solidFill>
                  <a:srgbClr val="23403D"/>
                </a:solidFill>
                <a:latin typeface="Sitka Heading" pitchFamily="2" charset="0"/>
                <a:ea typeface="TT Norms"/>
                <a:cs typeface="TT Norms"/>
                <a:sym typeface="TT Norms"/>
              </a:rPr>
              <a:t>ІНКЛЮЗИВНА ФОРМА НАВЧАННЯ</a:t>
            </a:r>
            <a:endParaRPr lang="uk-UA" sz="5400" b="1" spc="10" dirty="0">
              <a:solidFill>
                <a:srgbClr val="23403D"/>
              </a:solidFill>
              <a:latin typeface="Sitka Heading" pitchFamily="2" charset="0"/>
              <a:ea typeface="TT Norms"/>
              <a:cs typeface="TT Norms"/>
              <a:sym typeface="TT Norms"/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0" y="6054658"/>
            <a:ext cx="18288000" cy="731520"/>
          </a:xfrm>
          <a:custGeom>
            <a:avLst/>
            <a:gdLst/>
            <a:ahLst/>
            <a:cxnLst/>
            <a:rect l="l" t="t" r="r" b="b"/>
            <a:pathLst>
              <a:path w="18288000" h="731520">
                <a:moveTo>
                  <a:pt x="0" y="0"/>
                </a:moveTo>
                <a:lnTo>
                  <a:pt x="18288000" y="0"/>
                </a:lnTo>
                <a:lnTo>
                  <a:pt x="1828800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7" name="Freeform 4"/>
          <p:cNvSpPr/>
          <p:nvPr/>
        </p:nvSpPr>
        <p:spPr>
          <a:xfrm>
            <a:off x="811252" y="3840419"/>
            <a:ext cx="1870499" cy="2579999"/>
          </a:xfrm>
          <a:custGeom>
            <a:avLst/>
            <a:gdLst/>
            <a:ahLst/>
            <a:cxnLst/>
            <a:rect l="l" t="t" r="r" b="b"/>
            <a:pathLst>
              <a:path w="1870499" h="2579999">
                <a:moveTo>
                  <a:pt x="0" y="0"/>
                </a:moveTo>
                <a:lnTo>
                  <a:pt x="1870499" y="0"/>
                </a:lnTo>
                <a:lnTo>
                  <a:pt x="1870499" y="2579999"/>
                </a:lnTo>
                <a:lnTo>
                  <a:pt x="0" y="257999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5"/>
          <p:cNvSpPr/>
          <p:nvPr/>
        </p:nvSpPr>
        <p:spPr>
          <a:xfrm>
            <a:off x="6643641" y="3840419"/>
            <a:ext cx="1870499" cy="2579999"/>
          </a:xfrm>
          <a:custGeom>
            <a:avLst/>
            <a:gdLst/>
            <a:ahLst/>
            <a:cxnLst/>
            <a:rect l="l" t="t" r="r" b="b"/>
            <a:pathLst>
              <a:path w="1870499" h="2579999">
                <a:moveTo>
                  <a:pt x="0" y="0"/>
                </a:moveTo>
                <a:lnTo>
                  <a:pt x="1870499" y="0"/>
                </a:lnTo>
                <a:lnTo>
                  <a:pt x="1870499" y="2579999"/>
                </a:lnTo>
                <a:lnTo>
                  <a:pt x="0" y="257999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6"/>
          <p:cNvSpPr/>
          <p:nvPr/>
        </p:nvSpPr>
        <p:spPr>
          <a:xfrm>
            <a:off x="12308922" y="3840419"/>
            <a:ext cx="1870499" cy="2579999"/>
          </a:xfrm>
          <a:custGeom>
            <a:avLst/>
            <a:gdLst/>
            <a:ahLst/>
            <a:cxnLst/>
            <a:rect l="l" t="t" r="r" b="b"/>
            <a:pathLst>
              <a:path w="1870499" h="2579999">
                <a:moveTo>
                  <a:pt x="0" y="0"/>
                </a:moveTo>
                <a:lnTo>
                  <a:pt x="1870499" y="0"/>
                </a:lnTo>
                <a:lnTo>
                  <a:pt x="1870499" y="2579999"/>
                </a:lnTo>
                <a:lnTo>
                  <a:pt x="0" y="257999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7"/>
          <p:cNvSpPr/>
          <p:nvPr/>
        </p:nvSpPr>
        <p:spPr>
          <a:xfrm flipV="1">
            <a:off x="3387429" y="6420104"/>
            <a:ext cx="1870499" cy="2579999"/>
          </a:xfrm>
          <a:custGeom>
            <a:avLst/>
            <a:gdLst/>
            <a:ahLst/>
            <a:cxnLst/>
            <a:rect l="l" t="t" r="r" b="b"/>
            <a:pathLst>
              <a:path w="1870499" h="2579999">
                <a:moveTo>
                  <a:pt x="0" y="2579999"/>
                </a:moveTo>
                <a:lnTo>
                  <a:pt x="1870499" y="2579999"/>
                </a:lnTo>
                <a:lnTo>
                  <a:pt x="1870499" y="0"/>
                </a:lnTo>
                <a:lnTo>
                  <a:pt x="0" y="0"/>
                </a:lnTo>
                <a:lnTo>
                  <a:pt x="0" y="2579999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8"/>
          <p:cNvSpPr/>
          <p:nvPr/>
        </p:nvSpPr>
        <p:spPr>
          <a:xfrm flipV="1">
            <a:off x="9633180" y="6405419"/>
            <a:ext cx="1870499" cy="2579999"/>
          </a:xfrm>
          <a:custGeom>
            <a:avLst/>
            <a:gdLst/>
            <a:ahLst/>
            <a:cxnLst/>
            <a:rect l="l" t="t" r="r" b="b"/>
            <a:pathLst>
              <a:path w="1870499" h="2579999">
                <a:moveTo>
                  <a:pt x="0" y="2579999"/>
                </a:moveTo>
                <a:lnTo>
                  <a:pt x="1870499" y="2579999"/>
                </a:lnTo>
                <a:lnTo>
                  <a:pt x="1870499" y="0"/>
                </a:lnTo>
                <a:lnTo>
                  <a:pt x="0" y="0"/>
                </a:lnTo>
                <a:lnTo>
                  <a:pt x="0" y="2579999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9"/>
          <p:cNvSpPr/>
          <p:nvPr/>
        </p:nvSpPr>
        <p:spPr>
          <a:xfrm>
            <a:off x="1403602" y="4475480"/>
            <a:ext cx="685800" cy="654939"/>
          </a:xfrm>
          <a:custGeom>
            <a:avLst/>
            <a:gdLst/>
            <a:ahLst/>
            <a:cxnLst/>
            <a:rect l="l" t="t" r="r" b="b"/>
            <a:pathLst>
              <a:path w="685800" h="654939">
                <a:moveTo>
                  <a:pt x="0" y="0"/>
                </a:moveTo>
                <a:lnTo>
                  <a:pt x="685800" y="0"/>
                </a:lnTo>
                <a:lnTo>
                  <a:pt x="685800" y="654939"/>
                </a:lnTo>
                <a:lnTo>
                  <a:pt x="0" y="654939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10"/>
          <p:cNvSpPr/>
          <p:nvPr/>
        </p:nvSpPr>
        <p:spPr>
          <a:xfrm>
            <a:off x="7235990" y="4402729"/>
            <a:ext cx="685800" cy="562356"/>
          </a:xfrm>
          <a:custGeom>
            <a:avLst/>
            <a:gdLst/>
            <a:ahLst/>
            <a:cxnLst/>
            <a:rect l="l" t="t" r="r" b="b"/>
            <a:pathLst>
              <a:path w="685800" h="562356">
                <a:moveTo>
                  <a:pt x="0" y="0"/>
                </a:moveTo>
                <a:lnTo>
                  <a:pt x="685800" y="0"/>
                </a:lnTo>
                <a:lnTo>
                  <a:pt x="685800" y="562356"/>
                </a:lnTo>
                <a:lnTo>
                  <a:pt x="0" y="562356"/>
                </a:lnTo>
                <a:lnTo>
                  <a:pt x="0" y="0"/>
                </a:lnTo>
                <a:close/>
              </a:path>
            </a:pathLst>
          </a:custGeom>
          <a:blipFill>
            <a:blip r:embed="rId35" cstate="print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11"/>
          <p:cNvSpPr/>
          <p:nvPr/>
        </p:nvSpPr>
        <p:spPr>
          <a:xfrm>
            <a:off x="10138100" y="7710103"/>
            <a:ext cx="722344" cy="625730"/>
          </a:xfrm>
          <a:custGeom>
            <a:avLst/>
            <a:gdLst/>
            <a:ahLst/>
            <a:cxnLst/>
            <a:rect l="l" t="t" r="r" b="b"/>
            <a:pathLst>
              <a:path w="722344" h="625730">
                <a:moveTo>
                  <a:pt x="0" y="0"/>
                </a:moveTo>
                <a:lnTo>
                  <a:pt x="722344" y="0"/>
                </a:lnTo>
                <a:lnTo>
                  <a:pt x="722344" y="625730"/>
                </a:lnTo>
                <a:lnTo>
                  <a:pt x="0" y="625730"/>
                </a:lnTo>
                <a:lnTo>
                  <a:pt x="0" y="0"/>
                </a:lnTo>
                <a:close/>
              </a:path>
            </a:pathLst>
          </a:custGeom>
          <a:blipFill>
            <a:blip r:embed="rId36" cstate="print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12"/>
          <p:cNvSpPr/>
          <p:nvPr/>
        </p:nvSpPr>
        <p:spPr>
          <a:xfrm>
            <a:off x="3988351" y="7759901"/>
            <a:ext cx="668655" cy="685800"/>
          </a:xfrm>
          <a:custGeom>
            <a:avLst/>
            <a:gdLst/>
            <a:ahLst/>
            <a:cxnLst/>
            <a:rect l="l" t="t" r="r" b="b"/>
            <a:pathLst>
              <a:path w="668655" h="685800">
                <a:moveTo>
                  <a:pt x="0" y="0"/>
                </a:moveTo>
                <a:lnTo>
                  <a:pt x="668655" y="0"/>
                </a:lnTo>
                <a:lnTo>
                  <a:pt x="668655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38" cstate="print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13"/>
          <p:cNvSpPr/>
          <p:nvPr/>
        </p:nvSpPr>
        <p:spPr>
          <a:xfrm>
            <a:off x="12862355" y="4402729"/>
            <a:ext cx="685800" cy="673799"/>
          </a:xfrm>
          <a:custGeom>
            <a:avLst/>
            <a:gdLst/>
            <a:ahLst/>
            <a:cxnLst/>
            <a:rect l="l" t="t" r="r" b="b"/>
            <a:pathLst>
              <a:path w="685800" h="673799">
                <a:moveTo>
                  <a:pt x="0" y="0"/>
                </a:moveTo>
                <a:lnTo>
                  <a:pt x="685800" y="0"/>
                </a:lnTo>
                <a:lnTo>
                  <a:pt x="685800" y="673798"/>
                </a:lnTo>
                <a:lnTo>
                  <a:pt x="0" y="673798"/>
                </a:lnTo>
                <a:lnTo>
                  <a:pt x="0" y="0"/>
                </a:lnTo>
                <a:close/>
              </a:path>
            </a:pathLst>
          </a:custGeom>
          <a:blipFill>
            <a:blip r:embed="rId40" cstate="print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grpSp>
        <p:nvGrpSpPr>
          <p:cNvPr id="57" name="Group 19"/>
          <p:cNvGrpSpPr/>
          <p:nvPr/>
        </p:nvGrpSpPr>
        <p:grpSpPr>
          <a:xfrm>
            <a:off x="2791605" y="3777942"/>
            <a:ext cx="3684928" cy="1868426"/>
            <a:chOff x="-215312" y="-142704"/>
            <a:chExt cx="4594103" cy="2491234"/>
          </a:xfrm>
        </p:grpSpPr>
        <p:sp>
          <p:nvSpPr>
            <p:cNvPr id="58" name="TextBox 20"/>
            <p:cNvSpPr txBox="1"/>
            <p:nvPr/>
          </p:nvSpPr>
          <p:spPr>
            <a:xfrm>
              <a:off x="0" y="-142704"/>
              <a:ext cx="4378791" cy="4787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uk-UA" sz="3200" b="1" dirty="0" smtClean="0">
                  <a:solidFill>
                    <a:srgbClr val="0B3759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У 2024-2025 н. р.</a:t>
              </a:r>
              <a:endParaRPr lang="en-US" sz="3200" b="1" dirty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59" name="TextBox 21"/>
            <p:cNvSpPr txBox="1"/>
            <p:nvPr/>
          </p:nvSpPr>
          <p:spPr>
            <a:xfrm>
              <a:off x="-215312" y="433476"/>
              <a:ext cx="3961274" cy="1915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uk-UA" sz="3200" b="1" dirty="0" smtClean="0">
                  <a:solidFill>
                    <a:srgbClr val="4F4F59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у закладі освіти</a:t>
              </a:r>
            </a:p>
            <a:p>
              <a:pPr algn="ctr">
                <a:lnSpc>
                  <a:spcPts val="2800"/>
                </a:lnSpc>
              </a:pPr>
              <a:r>
                <a:rPr lang="uk-UA" sz="3200" b="1" dirty="0" smtClean="0">
                  <a:solidFill>
                    <a:srgbClr val="4F4F59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працювало _3__</a:t>
              </a:r>
            </a:p>
            <a:p>
              <a:pPr algn="ctr">
                <a:lnSpc>
                  <a:spcPts val="2800"/>
                </a:lnSpc>
              </a:pPr>
              <a:r>
                <a:rPr lang="uk-UA" sz="3200" b="1" dirty="0" smtClean="0">
                  <a:solidFill>
                    <a:srgbClr val="4F4F59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інклюзивних </a:t>
              </a:r>
            </a:p>
            <a:p>
              <a:pPr algn="ctr">
                <a:lnSpc>
                  <a:spcPts val="2800"/>
                </a:lnSpc>
              </a:pPr>
              <a:r>
                <a:rPr lang="uk-UA" sz="3200" b="1" dirty="0" smtClean="0">
                  <a:solidFill>
                    <a:srgbClr val="4F4F59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класи</a:t>
              </a:r>
              <a:endParaRPr lang="uk-UA" sz="3200" b="1" dirty="0">
                <a:solidFill>
                  <a:srgbClr val="4F4F59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61" name="TextBox 23"/>
          <p:cNvSpPr txBox="1"/>
          <p:nvPr/>
        </p:nvSpPr>
        <p:spPr>
          <a:xfrm>
            <a:off x="8488852" y="3734953"/>
            <a:ext cx="3512226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наявні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асистенти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учителів, що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пройшли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курсову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підготовку;</a:t>
            </a:r>
            <a:endParaRPr lang="uk-UA" sz="2800" b="1" dirty="0">
              <a:solidFill>
                <a:srgbClr val="0B375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4" name="TextBox 26"/>
          <p:cNvSpPr txBox="1"/>
          <p:nvPr/>
        </p:nvSpPr>
        <p:spPr>
          <a:xfrm>
            <a:off x="14288345" y="3920325"/>
            <a:ext cx="2970955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висновки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ПМПК,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індивідуальні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 програми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розвитку</a:t>
            </a:r>
            <a:endParaRPr lang="uk-UA" sz="2800" b="1" dirty="0">
              <a:solidFill>
                <a:srgbClr val="0B375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77" name="Group 31"/>
          <p:cNvGrpSpPr/>
          <p:nvPr/>
        </p:nvGrpSpPr>
        <p:grpSpPr>
          <a:xfrm>
            <a:off x="11532254" y="7517670"/>
            <a:ext cx="6774796" cy="1903073"/>
            <a:chOff x="-250032" y="-315978"/>
            <a:chExt cx="9033063" cy="2537429"/>
          </a:xfrm>
        </p:grpSpPr>
        <p:sp>
          <p:nvSpPr>
            <p:cNvPr id="78" name="TextBox 32"/>
            <p:cNvSpPr txBox="1"/>
            <p:nvPr/>
          </p:nvSpPr>
          <p:spPr>
            <a:xfrm>
              <a:off x="-76200" y="-315978"/>
              <a:ext cx="8859231" cy="14362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uk-UA" sz="2800" b="1" dirty="0" smtClean="0">
                  <a:solidFill>
                    <a:srgbClr val="0B3759"/>
                  </a:solidFill>
                  <a:latin typeface="Canva Sans"/>
                  <a:ea typeface="Canva Sans"/>
                  <a:cs typeface="Canva Sans"/>
                  <a:sym typeface="Canva Sans"/>
                </a:rPr>
                <a:t>«Якщо ми будемо сьогодні навчати так, як навчали вчора, ми вкрадемо в наших дітей завтра..»</a:t>
              </a:r>
              <a:endParaRPr lang="uk-UA" sz="2800" b="1" dirty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  <p:sp>
          <p:nvSpPr>
            <p:cNvPr id="87" name="TextBox 33"/>
            <p:cNvSpPr txBox="1"/>
            <p:nvPr/>
          </p:nvSpPr>
          <p:spPr>
            <a:xfrm>
              <a:off x="-250032" y="1513993"/>
              <a:ext cx="8249631" cy="707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960"/>
                </a:lnSpc>
              </a:pPr>
              <a:r>
                <a:rPr lang="uk-UA" sz="2800" b="1" i="1" dirty="0">
                  <a:solidFill>
                    <a:srgbClr val="4F4F59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Джон Дьюї</a:t>
              </a:r>
            </a:p>
            <a:p>
              <a:pPr algn="r">
                <a:lnSpc>
                  <a:spcPts val="1960"/>
                </a:lnSpc>
              </a:pPr>
              <a:r>
                <a:rPr lang="uk-UA" sz="2800" b="1" i="1" dirty="0">
                  <a:solidFill>
                    <a:srgbClr val="4F4F59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американський філософ</a:t>
              </a:r>
            </a:p>
          </p:txBody>
        </p:sp>
      </p:grpSp>
      <p:sp>
        <p:nvSpPr>
          <p:cNvPr id="89" name="TextBox 29"/>
          <p:cNvSpPr txBox="1"/>
          <p:nvPr/>
        </p:nvSpPr>
        <p:spPr>
          <a:xfrm>
            <a:off x="4750414" y="7286131"/>
            <a:ext cx="4507249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800" b="1" dirty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т</a:t>
            </a: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ри рази на рік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 відбуваються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засідання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Команди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 психолого-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педагогічного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супроводу</a:t>
            </a:r>
            <a:endParaRPr lang="uk-UA" sz="2800" b="1" dirty="0">
              <a:solidFill>
                <a:srgbClr val="0B375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68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667000" y="-1360404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1926570" y="-114589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-632364" y="189170"/>
            <a:ext cx="165100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36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Стратегічна ціль: </a:t>
            </a:r>
            <a:r>
              <a:rPr lang="uk-UA" altLang="uk-UA" sz="36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СТВОРЕННЯ ПРОСТОРУ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36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ІНФОРМАЦІЙНОЇ ВЗАЄМОДІЇ ТА СОЦІАЛЬНО-КУЛЬТУРНОЇ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36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КОМУНІКАЦІЇ УЧАСНИКІВ ОСВІТНЬОГО ПРОЦЕСУ</a:t>
            </a:r>
            <a:endParaRPr lang="ru-RU" altLang="uk-UA" sz="3600" b="1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6" name="Group 3"/>
          <p:cNvGrpSpPr/>
          <p:nvPr/>
        </p:nvGrpSpPr>
        <p:grpSpPr>
          <a:xfrm>
            <a:off x="0" y="5268923"/>
            <a:ext cx="18288000" cy="1783080"/>
            <a:chOff x="0" y="0"/>
            <a:chExt cx="24384000" cy="2377440"/>
          </a:xfrm>
        </p:grpSpPr>
        <p:sp>
          <p:nvSpPr>
            <p:cNvPr id="47" name="Freeform 4"/>
            <p:cNvSpPr/>
            <p:nvPr/>
          </p:nvSpPr>
          <p:spPr>
            <a:xfrm>
              <a:off x="0" y="0"/>
              <a:ext cx="12192000" cy="2377440"/>
            </a:xfrm>
            <a:custGeom>
              <a:avLst/>
              <a:gdLst/>
              <a:ahLst/>
              <a:cxnLst/>
              <a:rect l="l" t="t" r="r" b="b"/>
              <a:pathLst>
                <a:path w="12192000" h="2377440">
                  <a:moveTo>
                    <a:pt x="0" y="0"/>
                  </a:moveTo>
                  <a:lnTo>
                    <a:pt x="12192000" y="0"/>
                  </a:lnTo>
                  <a:lnTo>
                    <a:pt x="12192000" y="2377440"/>
                  </a:lnTo>
                  <a:lnTo>
                    <a:pt x="0" y="2377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5"/>
            <p:cNvSpPr/>
            <p:nvPr/>
          </p:nvSpPr>
          <p:spPr>
            <a:xfrm>
              <a:off x="12192000" y="0"/>
              <a:ext cx="12192000" cy="2301240"/>
            </a:xfrm>
            <a:custGeom>
              <a:avLst/>
              <a:gdLst/>
              <a:ahLst/>
              <a:cxnLst/>
              <a:rect l="l" t="t" r="r" b="b"/>
              <a:pathLst>
                <a:path w="12192000" h="2301240">
                  <a:moveTo>
                    <a:pt x="0" y="0"/>
                  </a:moveTo>
                  <a:lnTo>
                    <a:pt x="12192000" y="0"/>
                  </a:lnTo>
                  <a:lnTo>
                    <a:pt x="12192000" y="2301240"/>
                  </a:lnTo>
                  <a:lnTo>
                    <a:pt x="0" y="2301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Group 6"/>
          <p:cNvGrpSpPr/>
          <p:nvPr/>
        </p:nvGrpSpPr>
        <p:grpSpPr>
          <a:xfrm>
            <a:off x="1412180" y="7576884"/>
            <a:ext cx="1449475" cy="1449475"/>
            <a:chOff x="0" y="0"/>
            <a:chExt cx="812800" cy="812800"/>
          </a:xfrm>
        </p:grpSpPr>
        <p:sp>
          <p:nvSpPr>
            <p:cNvPr id="50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D49AF"/>
            </a:solidFill>
          </p:spPr>
        </p:sp>
        <p:sp>
          <p:nvSpPr>
            <p:cNvPr id="51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52" name="Group 9"/>
          <p:cNvGrpSpPr/>
          <p:nvPr/>
        </p:nvGrpSpPr>
        <p:grpSpPr>
          <a:xfrm>
            <a:off x="5665346" y="3595638"/>
            <a:ext cx="1449475" cy="1449475"/>
            <a:chOff x="0" y="0"/>
            <a:chExt cx="812800" cy="812800"/>
          </a:xfrm>
        </p:grpSpPr>
        <p:sp>
          <p:nvSpPr>
            <p:cNvPr id="53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97CA"/>
            </a:solidFill>
          </p:spPr>
        </p:sp>
        <p:sp>
          <p:nvSpPr>
            <p:cNvPr id="54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55" name="Group 12"/>
          <p:cNvGrpSpPr/>
          <p:nvPr/>
        </p:nvGrpSpPr>
        <p:grpSpPr>
          <a:xfrm>
            <a:off x="6848489" y="7576884"/>
            <a:ext cx="1449475" cy="1449475"/>
            <a:chOff x="0" y="0"/>
            <a:chExt cx="812800" cy="812800"/>
          </a:xfrm>
        </p:grpSpPr>
        <p:sp>
          <p:nvSpPr>
            <p:cNvPr id="56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73C5"/>
            </a:solidFill>
          </p:spPr>
        </p:sp>
        <p:sp>
          <p:nvSpPr>
            <p:cNvPr id="57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58" name="Group 15"/>
          <p:cNvGrpSpPr/>
          <p:nvPr/>
        </p:nvGrpSpPr>
        <p:grpSpPr>
          <a:xfrm>
            <a:off x="11166858" y="3595638"/>
            <a:ext cx="1449475" cy="1449475"/>
            <a:chOff x="0" y="0"/>
            <a:chExt cx="812800" cy="812800"/>
          </a:xfrm>
        </p:grpSpPr>
        <p:sp>
          <p:nvSpPr>
            <p:cNvPr id="59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C195"/>
            </a:solidFill>
          </p:spPr>
        </p:sp>
        <p:sp>
          <p:nvSpPr>
            <p:cNvPr id="60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61" name="Group 18"/>
          <p:cNvGrpSpPr/>
          <p:nvPr/>
        </p:nvGrpSpPr>
        <p:grpSpPr>
          <a:xfrm>
            <a:off x="12334044" y="7576884"/>
            <a:ext cx="1449475" cy="1449475"/>
            <a:chOff x="0" y="0"/>
            <a:chExt cx="812800" cy="812800"/>
          </a:xfrm>
        </p:grpSpPr>
        <p:sp>
          <p:nvSpPr>
            <p:cNvPr id="62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5C740"/>
            </a:solidFill>
          </p:spPr>
        </p:sp>
        <p:sp>
          <p:nvSpPr>
            <p:cNvPr id="63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sp>
        <p:nvSpPr>
          <p:cNvPr id="65" name="Freeform 22"/>
          <p:cNvSpPr/>
          <p:nvPr/>
        </p:nvSpPr>
        <p:spPr>
          <a:xfrm>
            <a:off x="6075044" y="3977475"/>
            <a:ext cx="630079" cy="685800"/>
          </a:xfrm>
          <a:custGeom>
            <a:avLst/>
            <a:gdLst/>
            <a:ahLst/>
            <a:cxnLst/>
            <a:rect l="l" t="t" r="r" b="b"/>
            <a:pathLst>
              <a:path w="630079" h="685800">
                <a:moveTo>
                  <a:pt x="0" y="0"/>
                </a:moveTo>
                <a:lnTo>
                  <a:pt x="630079" y="0"/>
                </a:lnTo>
                <a:lnTo>
                  <a:pt x="630079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print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6" name="Freeform 23"/>
          <p:cNvSpPr/>
          <p:nvPr/>
        </p:nvSpPr>
        <p:spPr>
          <a:xfrm>
            <a:off x="7231184" y="7958722"/>
            <a:ext cx="684086" cy="685800"/>
          </a:xfrm>
          <a:custGeom>
            <a:avLst/>
            <a:gdLst/>
            <a:ahLst/>
            <a:cxnLst/>
            <a:rect l="l" t="t" r="r" b="b"/>
            <a:pathLst>
              <a:path w="684086" h="685800">
                <a:moveTo>
                  <a:pt x="0" y="0"/>
                </a:moveTo>
                <a:lnTo>
                  <a:pt x="684085" y="0"/>
                </a:lnTo>
                <a:lnTo>
                  <a:pt x="684085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8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7" name="Freeform 24"/>
          <p:cNvSpPr/>
          <p:nvPr/>
        </p:nvSpPr>
        <p:spPr>
          <a:xfrm>
            <a:off x="11548696" y="4049484"/>
            <a:ext cx="685800" cy="541782"/>
          </a:xfrm>
          <a:custGeom>
            <a:avLst/>
            <a:gdLst/>
            <a:ahLst/>
            <a:cxnLst/>
            <a:rect l="l" t="t" r="r" b="b"/>
            <a:pathLst>
              <a:path w="685800" h="541782">
                <a:moveTo>
                  <a:pt x="0" y="0"/>
                </a:moveTo>
                <a:lnTo>
                  <a:pt x="685800" y="0"/>
                </a:lnTo>
                <a:lnTo>
                  <a:pt x="685800" y="541782"/>
                </a:lnTo>
                <a:lnTo>
                  <a:pt x="0" y="541782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8" name="Freeform 25"/>
          <p:cNvSpPr/>
          <p:nvPr/>
        </p:nvSpPr>
        <p:spPr>
          <a:xfrm>
            <a:off x="12715882" y="7993012"/>
            <a:ext cx="685800" cy="617220"/>
          </a:xfrm>
          <a:custGeom>
            <a:avLst/>
            <a:gdLst/>
            <a:ahLst/>
            <a:cxnLst/>
            <a:rect l="l" t="t" r="r" b="b"/>
            <a:pathLst>
              <a:path w="685800" h="617220">
                <a:moveTo>
                  <a:pt x="0" y="0"/>
                </a:moveTo>
                <a:lnTo>
                  <a:pt x="685800" y="0"/>
                </a:lnTo>
                <a:lnTo>
                  <a:pt x="685800" y="617220"/>
                </a:lnTo>
                <a:lnTo>
                  <a:pt x="0" y="617220"/>
                </a:lnTo>
                <a:lnTo>
                  <a:pt x="0" y="0"/>
                </a:lnTo>
                <a:close/>
              </a:path>
            </a:pathLst>
          </a:custGeom>
          <a:blipFill>
            <a:blip r:embed="rId30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3" name="TextBox 35"/>
          <p:cNvSpPr txBox="1"/>
          <p:nvPr/>
        </p:nvSpPr>
        <p:spPr>
          <a:xfrm>
            <a:off x="7400571" y="3677237"/>
            <a:ext cx="2970955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виховання естетичної,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етичної, інтелектуальної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культури читачів</a:t>
            </a:r>
            <a:endParaRPr lang="uk-UA" sz="2800" b="1" dirty="0">
              <a:solidFill>
                <a:srgbClr val="0B375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744604" y="7935116"/>
            <a:ext cx="771583" cy="733010"/>
          </a:xfrm>
          <a:custGeom>
            <a:avLst/>
            <a:gdLst/>
            <a:ahLst/>
            <a:cxnLst/>
            <a:rect l="l" t="t" r="r" b="b"/>
            <a:pathLst>
              <a:path w="952500" h="821531">
                <a:moveTo>
                  <a:pt x="0" y="0"/>
                </a:moveTo>
                <a:lnTo>
                  <a:pt x="952500" y="0"/>
                </a:lnTo>
                <a:lnTo>
                  <a:pt x="952500" y="821532"/>
                </a:lnTo>
                <a:lnTo>
                  <a:pt x="0" y="821532"/>
                </a:lnTo>
                <a:lnTo>
                  <a:pt x="0" y="0"/>
                </a:lnTo>
                <a:close/>
              </a:path>
            </a:pathLst>
          </a:custGeom>
          <a:blipFill>
            <a:blip r:embed="rId31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4" name="TextBox 35"/>
          <p:cNvSpPr txBox="1"/>
          <p:nvPr/>
        </p:nvSpPr>
        <p:spPr>
          <a:xfrm>
            <a:off x="12810942" y="3685268"/>
            <a:ext cx="2970955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національно-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патріотичне виховання,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виховання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культури читання</a:t>
            </a:r>
            <a:endParaRPr lang="uk-UA" sz="2800" b="1" dirty="0">
              <a:solidFill>
                <a:srgbClr val="0B375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85" name="TextBox 35"/>
          <p:cNvSpPr txBox="1"/>
          <p:nvPr/>
        </p:nvSpPr>
        <p:spPr>
          <a:xfrm>
            <a:off x="14072022" y="7696147"/>
            <a:ext cx="2970955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пошук нових шляхів комплектування бібліотеки</a:t>
            </a:r>
            <a:endParaRPr lang="uk-UA" sz="2800" b="1" dirty="0">
              <a:solidFill>
                <a:srgbClr val="0B375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86" name="TextBox 35"/>
          <p:cNvSpPr txBox="1"/>
          <p:nvPr/>
        </p:nvSpPr>
        <p:spPr>
          <a:xfrm>
            <a:off x="8615458" y="7740185"/>
            <a:ext cx="297095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виховання </a:t>
            </a:r>
            <a:r>
              <a:rPr lang="uk-UA" sz="2800" b="1" dirty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культури читання</a:t>
            </a:r>
          </a:p>
        </p:txBody>
      </p:sp>
      <p:sp>
        <p:nvSpPr>
          <p:cNvPr id="87" name="TextBox 35"/>
          <p:cNvSpPr txBox="1"/>
          <p:nvPr/>
        </p:nvSpPr>
        <p:spPr>
          <a:xfrm>
            <a:off x="3070368" y="7696147"/>
            <a:ext cx="297095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забезпечення навчальною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літературою</a:t>
            </a:r>
          </a:p>
        </p:txBody>
      </p:sp>
      <p:sp>
        <p:nvSpPr>
          <p:cNvPr id="88" name="TextBox 40"/>
          <p:cNvSpPr txBox="1"/>
          <p:nvPr/>
        </p:nvSpPr>
        <p:spPr>
          <a:xfrm>
            <a:off x="-162877" y="2816227"/>
            <a:ext cx="621433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5400" b="1" spc="10" dirty="0" smtClean="0">
                <a:solidFill>
                  <a:srgbClr val="23403D"/>
                </a:solidFill>
                <a:latin typeface="Sitka Heading" pitchFamily="2" charset="0"/>
                <a:ea typeface="TT Norms"/>
                <a:cs typeface="TT Norms"/>
                <a:sym typeface="TT Norms"/>
              </a:rPr>
              <a:t>НАПРЯМКИ РОБОТИ БІБЛІОТЕКИ</a:t>
            </a:r>
            <a:endParaRPr lang="ru-RU" sz="5400" b="1" spc="10" dirty="0">
              <a:solidFill>
                <a:srgbClr val="23403D"/>
              </a:solidFill>
              <a:latin typeface="Sitka Heading" pitchFamily="2" charset="0"/>
              <a:ea typeface="TT Norms"/>
              <a:cs typeface="TT Norms"/>
              <a:sym typeface="TT Nor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468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reeform 21"/>
          <p:cNvSpPr/>
          <p:nvPr/>
        </p:nvSpPr>
        <p:spPr>
          <a:xfrm>
            <a:off x="982953" y="2672951"/>
            <a:ext cx="9234307" cy="1315430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667000" y="-1360404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3035349" y="1310868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-1021718" y="358954"/>
            <a:ext cx="16510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40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Протягом навчального року було проведено ряд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40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заходів, спрямованих на підвищення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40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інформаційної культури читачів</a:t>
            </a:r>
            <a:endParaRPr lang="uk-UA" altLang="uk-UA" sz="4000" b="1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35"/>
          <p:cNvSpPr txBox="1"/>
          <p:nvPr/>
        </p:nvSpPr>
        <p:spPr>
          <a:xfrm>
            <a:off x="286958" y="3924971"/>
            <a:ext cx="2970955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 lang="ru-RU" sz="2800" b="1" dirty="0">
              <a:solidFill>
                <a:srgbClr val="0B375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до Дня пам’яті жертв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Голодомору і політичних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репресій в Україні</a:t>
            </a:r>
            <a:endParaRPr lang="uk-UA" sz="2800" b="1" dirty="0">
              <a:solidFill>
                <a:srgbClr val="0B375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86" name="TextBox 35"/>
          <p:cNvSpPr txBox="1"/>
          <p:nvPr/>
        </p:nvSpPr>
        <p:spPr>
          <a:xfrm>
            <a:off x="8022477" y="7600423"/>
            <a:ext cx="4567142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«Ми чуємо тебе Кобзарю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крізь століття» до 211-річчя від народження Т. Шевченка,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до дня народження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Л. Українки, Г. Сковороди</a:t>
            </a:r>
            <a:endParaRPr lang="uk-UA" sz="2800" b="1" dirty="0">
              <a:solidFill>
                <a:srgbClr val="0B375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87" name="TextBox 35"/>
          <p:cNvSpPr txBox="1"/>
          <p:nvPr/>
        </p:nvSpPr>
        <p:spPr>
          <a:xfrm>
            <a:off x="2068554" y="7853818"/>
            <a:ext cx="3950171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до дня писемності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 та мови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«Для нас перемога </a:t>
            </a:r>
          </a:p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окрилене слово»</a:t>
            </a:r>
            <a:endParaRPr lang="uk-UA" sz="2800" b="1" dirty="0">
              <a:solidFill>
                <a:srgbClr val="0B375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43" name="Freeform 4"/>
          <p:cNvSpPr/>
          <p:nvPr/>
        </p:nvSpPr>
        <p:spPr>
          <a:xfrm>
            <a:off x="367626" y="3939265"/>
            <a:ext cx="15478312" cy="3811534"/>
          </a:xfrm>
          <a:custGeom>
            <a:avLst/>
            <a:gdLst/>
            <a:ahLst/>
            <a:cxnLst/>
            <a:rect l="l" t="t" r="r" b="b"/>
            <a:pathLst>
              <a:path w="15478312" h="3811534">
                <a:moveTo>
                  <a:pt x="0" y="0"/>
                </a:moveTo>
                <a:lnTo>
                  <a:pt x="15478312" y="0"/>
                </a:lnTo>
                <a:lnTo>
                  <a:pt x="15478312" y="3811534"/>
                </a:lnTo>
                <a:lnTo>
                  <a:pt x="0" y="381153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5"/>
          <p:cNvSpPr/>
          <p:nvPr/>
        </p:nvSpPr>
        <p:spPr>
          <a:xfrm>
            <a:off x="3416631" y="4544225"/>
            <a:ext cx="1547800" cy="2501495"/>
          </a:xfrm>
          <a:custGeom>
            <a:avLst/>
            <a:gdLst/>
            <a:ahLst/>
            <a:cxnLst/>
            <a:rect l="l" t="t" r="r" b="b"/>
            <a:pathLst>
              <a:path w="1547800" h="2501495">
                <a:moveTo>
                  <a:pt x="0" y="0"/>
                </a:moveTo>
                <a:lnTo>
                  <a:pt x="1547800" y="0"/>
                </a:lnTo>
                <a:lnTo>
                  <a:pt x="1547800" y="2501495"/>
                </a:lnTo>
                <a:lnTo>
                  <a:pt x="0" y="250149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6"/>
          <p:cNvSpPr/>
          <p:nvPr/>
        </p:nvSpPr>
        <p:spPr>
          <a:xfrm flipV="1">
            <a:off x="6444736" y="7064770"/>
            <a:ext cx="1547800" cy="2501495"/>
          </a:xfrm>
          <a:custGeom>
            <a:avLst/>
            <a:gdLst/>
            <a:ahLst/>
            <a:cxnLst/>
            <a:rect l="l" t="t" r="r" b="b"/>
            <a:pathLst>
              <a:path w="1547800" h="2501495">
                <a:moveTo>
                  <a:pt x="0" y="2501495"/>
                </a:moveTo>
                <a:lnTo>
                  <a:pt x="1547801" y="2501495"/>
                </a:lnTo>
                <a:lnTo>
                  <a:pt x="1547801" y="0"/>
                </a:lnTo>
                <a:lnTo>
                  <a:pt x="0" y="0"/>
                </a:lnTo>
                <a:lnTo>
                  <a:pt x="0" y="2501495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7"/>
          <p:cNvSpPr/>
          <p:nvPr/>
        </p:nvSpPr>
        <p:spPr>
          <a:xfrm>
            <a:off x="8839099" y="4114324"/>
            <a:ext cx="1547800" cy="2501495"/>
          </a:xfrm>
          <a:custGeom>
            <a:avLst/>
            <a:gdLst/>
            <a:ahLst/>
            <a:cxnLst/>
            <a:rect l="l" t="t" r="r" b="b"/>
            <a:pathLst>
              <a:path w="1547800" h="2501495">
                <a:moveTo>
                  <a:pt x="0" y="0"/>
                </a:moveTo>
                <a:lnTo>
                  <a:pt x="1547800" y="0"/>
                </a:lnTo>
                <a:lnTo>
                  <a:pt x="1547800" y="2501495"/>
                </a:lnTo>
                <a:lnTo>
                  <a:pt x="0" y="250149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8"/>
          <p:cNvSpPr/>
          <p:nvPr/>
        </p:nvSpPr>
        <p:spPr>
          <a:xfrm flipV="1">
            <a:off x="12466888" y="5432373"/>
            <a:ext cx="1547800" cy="2501495"/>
          </a:xfrm>
          <a:custGeom>
            <a:avLst/>
            <a:gdLst/>
            <a:ahLst/>
            <a:cxnLst/>
            <a:rect l="l" t="t" r="r" b="b"/>
            <a:pathLst>
              <a:path w="1547800" h="2501495">
                <a:moveTo>
                  <a:pt x="0" y="2501495"/>
                </a:moveTo>
                <a:lnTo>
                  <a:pt x="1547800" y="2501495"/>
                </a:lnTo>
                <a:lnTo>
                  <a:pt x="1547800" y="0"/>
                </a:lnTo>
                <a:lnTo>
                  <a:pt x="0" y="0"/>
                </a:lnTo>
                <a:lnTo>
                  <a:pt x="0" y="2501495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4" name="Freeform 14"/>
          <p:cNvSpPr/>
          <p:nvPr/>
        </p:nvSpPr>
        <p:spPr>
          <a:xfrm>
            <a:off x="12850263" y="6807849"/>
            <a:ext cx="781050" cy="720519"/>
          </a:xfrm>
          <a:custGeom>
            <a:avLst/>
            <a:gdLst/>
            <a:ahLst/>
            <a:cxnLst/>
            <a:rect l="l" t="t" r="r" b="b"/>
            <a:pathLst>
              <a:path w="781050" h="720519">
                <a:moveTo>
                  <a:pt x="0" y="0"/>
                </a:moveTo>
                <a:lnTo>
                  <a:pt x="781050" y="0"/>
                </a:lnTo>
                <a:lnTo>
                  <a:pt x="781050" y="720518"/>
                </a:lnTo>
                <a:lnTo>
                  <a:pt x="0" y="720518"/>
                </a:lnTo>
                <a:lnTo>
                  <a:pt x="0" y="0"/>
                </a:lnTo>
                <a:close/>
              </a:path>
            </a:pathLst>
          </a:custGeom>
          <a:blipFill>
            <a:blip r:embed="rId30" cstate="print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5" name="Freeform 15"/>
          <p:cNvSpPr/>
          <p:nvPr/>
        </p:nvSpPr>
        <p:spPr>
          <a:xfrm>
            <a:off x="6833969" y="8487632"/>
            <a:ext cx="769334" cy="781050"/>
          </a:xfrm>
          <a:custGeom>
            <a:avLst/>
            <a:gdLst/>
            <a:ahLst/>
            <a:cxnLst/>
            <a:rect l="l" t="t" r="r" b="b"/>
            <a:pathLst>
              <a:path w="769334" h="781050">
                <a:moveTo>
                  <a:pt x="0" y="0"/>
                </a:moveTo>
                <a:lnTo>
                  <a:pt x="769335" y="0"/>
                </a:lnTo>
                <a:lnTo>
                  <a:pt x="769335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32" cstate="print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6" name="Freeform 16"/>
          <p:cNvSpPr/>
          <p:nvPr/>
        </p:nvSpPr>
        <p:spPr>
          <a:xfrm>
            <a:off x="3829359" y="4987379"/>
            <a:ext cx="722344" cy="625730"/>
          </a:xfrm>
          <a:custGeom>
            <a:avLst/>
            <a:gdLst/>
            <a:ahLst/>
            <a:cxnLst/>
            <a:rect l="l" t="t" r="r" b="b"/>
            <a:pathLst>
              <a:path w="722344" h="625730">
                <a:moveTo>
                  <a:pt x="0" y="0"/>
                </a:moveTo>
                <a:lnTo>
                  <a:pt x="722344" y="0"/>
                </a:lnTo>
                <a:lnTo>
                  <a:pt x="722344" y="625731"/>
                </a:lnTo>
                <a:lnTo>
                  <a:pt x="0" y="625731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7" name="Freeform 17"/>
          <p:cNvSpPr/>
          <p:nvPr/>
        </p:nvSpPr>
        <p:spPr>
          <a:xfrm>
            <a:off x="9222474" y="4580422"/>
            <a:ext cx="781050" cy="647295"/>
          </a:xfrm>
          <a:custGeom>
            <a:avLst/>
            <a:gdLst/>
            <a:ahLst/>
            <a:cxnLst/>
            <a:rect l="l" t="t" r="r" b="b"/>
            <a:pathLst>
              <a:path w="781050" h="647295">
                <a:moveTo>
                  <a:pt x="0" y="0"/>
                </a:moveTo>
                <a:lnTo>
                  <a:pt x="781050" y="0"/>
                </a:lnTo>
                <a:lnTo>
                  <a:pt x="781050" y="647295"/>
                </a:lnTo>
                <a:lnTo>
                  <a:pt x="0" y="647295"/>
                </a:lnTo>
                <a:lnTo>
                  <a:pt x="0" y="0"/>
                </a:lnTo>
                <a:close/>
              </a:path>
            </a:pathLst>
          </a:custGeom>
          <a:blipFill>
            <a:blip r:embed="rId36" cstate="print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81" name="Group 10"/>
          <p:cNvGrpSpPr/>
          <p:nvPr/>
        </p:nvGrpSpPr>
        <p:grpSpPr>
          <a:xfrm>
            <a:off x="15715330" y="2475496"/>
            <a:ext cx="1449475" cy="1449475"/>
            <a:chOff x="0" y="0"/>
            <a:chExt cx="812800" cy="812800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5C740"/>
            </a:solidFill>
          </p:spPr>
        </p:sp>
        <p:sp>
          <p:nvSpPr>
            <p:cNvPr id="83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sp>
        <p:nvSpPr>
          <p:cNvPr id="89" name="Freeform 13"/>
          <p:cNvSpPr/>
          <p:nvPr/>
        </p:nvSpPr>
        <p:spPr>
          <a:xfrm>
            <a:off x="16053936" y="2809709"/>
            <a:ext cx="772263" cy="781050"/>
          </a:xfrm>
          <a:custGeom>
            <a:avLst/>
            <a:gdLst/>
            <a:ahLst/>
            <a:cxnLst/>
            <a:rect l="l" t="t" r="r" b="b"/>
            <a:pathLst>
              <a:path w="772263" h="781050">
                <a:moveTo>
                  <a:pt x="0" y="0"/>
                </a:moveTo>
                <a:lnTo>
                  <a:pt x="772263" y="0"/>
                </a:lnTo>
                <a:lnTo>
                  <a:pt x="772263" y="781050"/>
                </a:lnTo>
                <a:lnTo>
                  <a:pt x="0" y="781050"/>
                </a:lnTo>
                <a:lnTo>
                  <a:pt x="0" y="0"/>
                </a:lnTo>
                <a:close/>
              </a:path>
            </a:pathLst>
          </a:custGeom>
          <a:blipFill>
            <a:blip r:embed="rId38" cstate="print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</p:txBody>
      </p:sp>
      <p:sp>
        <p:nvSpPr>
          <p:cNvPr id="90" name="TextBox 39"/>
          <p:cNvSpPr txBox="1"/>
          <p:nvPr/>
        </p:nvSpPr>
        <p:spPr>
          <a:xfrm>
            <a:off x="916393" y="2664846"/>
            <a:ext cx="8096075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uk-UA" sz="3200" b="1" dirty="0" smtClean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Бібліотека – це той храм, де завжди народжується і зберігається духовність.</a:t>
            </a:r>
            <a:endParaRPr lang="uk-UA" sz="3200" b="1" dirty="0">
              <a:solidFill>
                <a:schemeClr val="bg1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91" name="TextBox 40"/>
          <p:cNvSpPr txBox="1"/>
          <p:nvPr/>
        </p:nvSpPr>
        <p:spPr>
          <a:xfrm>
            <a:off x="7088666" y="3527781"/>
            <a:ext cx="310648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400" b="1" spc="10" dirty="0" smtClean="0">
                <a:solidFill>
                  <a:schemeClr val="bg1"/>
                </a:solidFill>
                <a:latin typeface="TT Norms"/>
                <a:ea typeface="TT Norms"/>
                <a:cs typeface="TT Norms"/>
                <a:sym typeface="TT Norms"/>
              </a:rPr>
              <a:t>В. Сухомлинський</a:t>
            </a:r>
            <a:endParaRPr lang="en-US" sz="2400" b="1" spc="10" dirty="0">
              <a:solidFill>
                <a:schemeClr val="bg1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93" name="TextBox 35"/>
          <p:cNvSpPr txBox="1"/>
          <p:nvPr/>
        </p:nvSpPr>
        <p:spPr>
          <a:xfrm>
            <a:off x="5199258" y="4561887"/>
            <a:ext cx="3269422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національний тиждень дитячого читання під гаслом «Світло історії»</a:t>
            </a:r>
            <a:endParaRPr lang="uk-UA" sz="2800" b="1" dirty="0">
              <a:solidFill>
                <a:srgbClr val="0B375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94" name="TextBox 35"/>
          <p:cNvSpPr txBox="1"/>
          <p:nvPr/>
        </p:nvSpPr>
        <p:spPr>
          <a:xfrm>
            <a:off x="10548630" y="3547431"/>
            <a:ext cx="3168413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800" b="1" dirty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в</a:t>
            </a: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иставка-реквієм «А Сотню вже зустріли небеса...»</a:t>
            </a:r>
            <a:endParaRPr lang="uk-UA" sz="2800" b="1" dirty="0">
              <a:solidFill>
                <a:srgbClr val="0B375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95" name="TextBox 35"/>
          <p:cNvSpPr txBox="1"/>
          <p:nvPr/>
        </p:nvSpPr>
        <p:spPr>
          <a:xfrm>
            <a:off x="14519178" y="5613109"/>
            <a:ext cx="2970955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"/>
                <a:ea typeface="Canva Sans"/>
                <a:cs typeface="Canva Sans"/>
                <a:sym typeface="Canva Sans"/>
              </a:rPr>
              <a:t>національний Тиждень читання поезії  "Пісня тисячі голосів"</a:t>
            </a:r>
            <a:endParaRPr lang="uk-UA" sz="2800" b="1" dirty="0">
              <a:solidFill>
                <a:srgbClr val="0B375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96" name="Freeform 11"/>
          <p:cNvSpPr/>
          <p:nvPr/>
        </p:nvSpPr>
        <p:spPr>
          <a:xfrm>
            <a:off x="14148108" y="7575091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1" y="0"/>
                </a:lnTo>
                <a:lnTo>
                  <a:pt x="2516311" y="449790"/>
                </a:lnTo>
                <a:lnTo>
                  <a:pt x="0" y="449790"/>
                </a:lnTo>
                <a:lnTo>
                  <a:pt x="0" y="0"/>
                </a:lnTo>
                <a:close/>
              </a:path>
            </a:pathLst>
          </a:custGeom>
          <a:blipFill>
            <a:blip r:embed="rId40" cstate="print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97" name="Freeform 52"/>
          <p:cNvSpPr/>
          <p:nvPr/>
        </p:nvSpPr>
        <p:spPr>
          <a:xfrm>
            <a:off x="8474263" y="2520509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0" y="0"/>
                </a:moveTo>
                <a:lnTo>
                  <a:pt x="3580142" y="0"/>
                </a:lnTo>
                <a:lnTo>
                  <a:pt x="3580142" y="280368"/>
                </a:lnTo>
                <a:lnTo>
                  <a:pt x="0" y="280368"/>
                </a:lnTo>
                <a:lnTo>
                  <a:pt x="0" y="0"/>
                </a:lnTo>
                <a:close/>
              </a:path>
            </a:pathLst>
          </a:custGeom>
          <a:blipFill>
            <a:blip r:embed="rId42" cstate="print"/>
            <a:stretch>
              <a:fillRect t="-22409" r="-50370"/>
            </a:stretch>
          </a:blipFill>
        </p:spPr>
      </p:sp>
      <p:sp>
        <p:nvSpPr>
          <p:cNvPr id="98" name="Freeform 53"/>
          <p:cNvSpPr/>
          <p:nvPr/>
        </p:nvSpPr>
        <p:spPr>
          <a:xfrm>
            <a:off x="1597950" y="4035625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0" y="0"/>
                </a:moveTo>
                <a:lnTo>
                  <a:pt x="3580142" y="0"/>
                </a:lnTo>
                <a:lnTo>
                  <a:pt x="3580142" y="280368"/>
                </a:lnTo>
                <a:lnTo>
                  <a:pt x="0" y="280368"/>
                </a:lnTo>
                <a:lnTo>
                  <a:pt x="0" y="0"/>
                </a:lnTo>
                <a:close/>
              </a:path>
            </a:pathLst>
          </a:custGeom>
          <a:blipFill>
            <a:blip r:embed="rId42" cstate="print"/>
            <a:stretch>
              <a:fillRect t="-22409" r="-50370"/>
            </a:stretch>
          </a:blipFill>
        </p:spPr>
      </p:sp>
      <p:sp>
        <p:nvSpPr>
          <p:cNvPr id="99" name="Freeform 54"/>
          <p:cNvSpPr/>
          <p:nvPr/>
        </p:nvSpPr>
        <p:spPr>
          <a:xfrm flipH="1">
            <a:off x="12054405" y="2520509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3580142" y="0"/>
                </a:moveTo>
                <a:lnTo>
                  <a:pt x="0" y="0"/>
                </a:lnTo>
                <a:lnTo>
                  <a:pt x="0" y="280368"/>
                </a:lnTo>
                <a:lnTo>
                  <a:pt x="3580142" y="280368"/>
                </a:lnTo>
                <a:lnTo>
                  <a:pt x="3580142" y="0"/>
                </a:lnTo>
                <a:close/>
              </a:path>
            </a:pathLst>
          </a:custGeom>
          <a:blipFill>
            <a:blip r:embed="rId42" cstate="print"/>
            <a:stretch>
              <a:fillRect t="-22409" r="-50370"/>
            </a:stretch>
          </a:blipFill>
        </p:spPr>
      </p:sp>
      <p:sp>
        <p:nvSpPr>
          <p:cNvPr id="100" name="Freeform 55"/>
          <p:cNvSpPr/>
          <p:nvPr/>
        </p:nvSpPr>
        <p:spPr>
          <a:xfrm flipH="1">
            <a:off x="5178092" y="4035625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3580142" y="0"/>
                </a:moveTo>
                <a:lnTo>
                  <a:pt x="0" y="0"/>
                </a:lnTo>
                <a:lnTo>
                  <a:pt x="0" y="280368"/>
                </a:lnTo>
                <a:lnTo>
                  <a:pt x="3580142" y="280368"/>
                </a:lnTo>
                <a:lnTo>
                  <a:pt x="3580142" y="0"/>
                </a:lnTo>
                <a:close/>
              </a:path>
            </a:pathLst>
          </a:custGeom>
          <a:blipFill>
            <a:blip r:embed="rId42" cstate="print"/>
            <a:stretch>
              <a:fillRect t="-22409" r="-50370"/>
            </a:stretch>
          </a:blipFill>
        </p:spPr>
      </p:sp>
      <p:sp>
        <p:nvSpPr>
          <p:cNvPr id="101" name="Freeform 11"/>
          <p:cNvSpPr/>
          <p:nvPr/>
        </p:nvSpPr>
        <p:spPr>
          <a:xfrm>
            <a:off x="15488282" y="4967401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1" y="0"/>
                </a:lnTo>
                <a:lnTo>
                  <a:pt x="2516311" y="449790"/>
                </a:lnTo>
                <a:lnTo>
                  <a:pt x="0" y="449790"/>
                </a:lnTo>
                <a:lnTo>
                  <a:pt x="0" y="0"/>
                </a:lnTo>
                <a:close/>
              </a:path>
            </a:pathLst>
          </a:custGeom>
          <a:blipFill>
            <a:blip r:embed="rId40" cstate="print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67900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30112" y="5056222"/>
            <a:ext cx="580956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0183778" y="6667500"/>
            <a:ext cx="580956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030112" y="7039840"/>
            <a:ext cx="580956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 rot="5400000">
            <a:off x="1225794" y="3856254"/>
            <a:ext cx="500647" cy="438066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9498303" y="4100166"/>
            <a:ext cx="500647" cy="438066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1270184" y="5385115"/>
            <a:ext cx="500647" cy="438066"/>
            <a:chOff x="0" y="0"/>
            <a:chExt cx="812800" cy="711200"/>
          </a:xfrm>
        </p:grpSpPr>
        <p:sp>
          <p:nvSpPr>
            <p:cNvPr id="13" name="Freeform 13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9" name="AutoShape 19"/>
          <p:cNvSpPr/>
          <p:nvPr/>
        </p:nvSpPr>
        <p:spPr>
          <a:xfrm>
            <a:off x="1961978" y="9629248"/>
            <a:ext cx="580956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0183778" y="9791700"/>
            <a:ext cx="580956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2" name="Group 22"/>
          <p:cNvGrpSpPr/>
          <p:nvPr/>
        </p:nvGrpSpPr>
        <p:grpSpPr>
          <a:xfrm rot="5400000">
            <a:off x="1308921" y="7297315"/>
            <a:ext cx="500647" cy="438066"/>
            <a:chOff x="0" y="0"/>
            <a:chExt cx="812800" cy="711200"/>
          </a:xfrm>
        </p:grpSpPr>
        <p:sp>
          <p:nvSpPr>
            <p:cNvPr id="23" name="Freeform 23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31" name="Group 31"/>
          <p:cNvGrpSpPr/>
          <p:nvPr/>
        </p:nvGrpSpPr>
        <p:grpSpPr>
          <a:xfrm rot="5400000">
            <a:off x="9537139" y="6913338"/>
            <a:ext cx="500647" cy="438066"/>
            <a:chOff x="0" y="0"/>
            <a:chExt cx="812800" cy="711200"/>
          </a:xfrm>
        </p:grpSpPr>
        <p:sp>
          <p:nvSpPr>
            <p:cNvPr id="32" name="Freeform 32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4" name="Freeform 34"/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10800000">
            <a:off x="-912042" y="9972675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542230"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2002308" y="3692570"/>
            <a:ext cx="6428087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2800" b="1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системно здійснювався контроль за виконанням вимог щодо безпеки життєдіяльності учнів</a:t>
            </a:r>
            <a:endParaRPr lang="uk-UA" sz="2800" b="1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891262" y="5198560"/>
            <a:ext cx="6381928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2800" b="1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дотримання правил дорожнього руху, технічної безпеки, протипожежної безпеки під час освітнього процесу та в позаурочний час</a:t>
            </a:r>
            <a:endParaRPr lang="uk-UA" sz="2800" b="1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641714" y="3712989"/>
            <a:ext cx="602887" cy="56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25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01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926707" y="6757266"/>
            <a:ext cx="602887" cy="56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25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05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14233" y="5253821"/>
            <a:ext cx="602887" cy="56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25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02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78848" y="7158569"/>
            <a:ext cx="602887" cy="56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25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03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846692" y="3918258"/>
            <a:ext cx="602887" cy="56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25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04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289414" y="1082004"/>
            <a:ext cx="490323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-1810504" y="-991520"/>
            <a:ext cx="9394899" cy="4117412"/>
            <a:chOff x="0" y="0"/>
            <a:chExt cx="1455516" cy="63789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455516" cy="637895"/>
            </a:xfrm>
            <a:custGeom>
              <a:avLst/>
              <a:gdLst/>
              <a:ahLst/>
              <a:cxnLst/>
              <a:rect l="l" t="t" r="r" b="b"/>
              <a:pathLst>
                <a:path w="1455516" h="637895">
                  <a:moveTo>
                    <a:pt x="0" y="0"/>
                  </a:moveTo>
                  <a:lnTo>
                    <a:pt x="1455516" y="0"/>
                  </a:lnTo>
                  <a:lnTo>
                    <a:pt x="1455516" y="637895"/>
                  </a:lnTo>
                  <a:lnTo>
                    <a:pt x="0" y="637895"/>
                  </a:lnTo>
                  <a:close/>
                </a:path>
              </a:pathLst>
            </a:custGeom>
            <a:blipFill>
              <a:blip r:embed="rId6" cstate="print"/>
              <a:stretch>
                <a:fillRect t="-26010" b="-26010"/>
              </a:stretch>
            </a:blipFill>
          </p:spPr>
        </p:sp>
      </p:grpSp>
      <p:grpSp>
        <p:nvGrpSpPr>
          <p:cNvPr id="55" name="Group 55"/>
          <p:cNvGrpSpPr/>
          <p:nvPr/>
        </p:nvGrpSpPr>
        <p:grpSpPr>
          <a:xfrm>
            <a:off x="5873230" y="-429546"/>
            <a:ext cx="9272041" cy="3541681"/>
            <a:chOff x="0" y="0"/>
            <a:chExt cx="930920" cy="355587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930920" cy="355587"/>
            </a:xfrm>
            <a:custGeom>
              <a:avLst/>
              <a:gdLst/>
              <a:ahLst/>
              <a:cxnLst/>
              <a:rect l="l" t="t" r="r" b="b"/>
              <a:pathLst>
                <a:path w="930920" h="355587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58" name="Group 58"/>
          <p:cNvGrpSpPr/>
          <p:nvPr/>
        </p:nvGrpSpPr>
        <p:grpSpPr>
          <a:xfrm rot="-10800000">
            <a:off x="4986388" y="-589970"/>
            <a:ext cx="4612179" cy="3862529"/>
            <a:chOff x="0" y="0"/>
            <a:chExt cx="812800" cy="680690"/>
          </a:xfrm>
        </p:grpSpPr>
        <p:sp>
          <p:nvSpPr>
            <p:cNvPr id="59" name="Freeform 59"/>
            <p:cNvSpPr/>
            <p:nvPr/>
          </p:nvSpPr>
          <p:spPr>
            <a:xfrm>
              <a:off x="20421" y="28584"/>
              <a:ext cx="771959" cy="652106"/>
            </a:xfrm>
            <a:custGeom>
              <a:avLst/>
              <a:gdLst/>
              <a:ahLst/>
              <a:cxnLst/>
              <a:rect l="l" t="t" r="r" b="b"/>
              <a:pathLst>
                <a:path w="771959" h="652106">
                  <a:moveTo>
                    <a:pt x="411794" y="14654"/>
                  </a:moveTo>
                  <a:lnTo>
                    <a:pt x="766564" y="608868"/>
                  </a:lnTo>
                  <a:cubicBezTo>
                    <a:pt x="771838" y="617701"/>
                    <a:pt x="771958" y="628686"/>
                    <a:pt x="766880" y="637632"/>
                  </a:cubicBezTo>
                  <a:cubicBezTo>
                    <a:pt x="761802" y="646578"/>
                    <a:pt x="752309" y="652106"/>
                    <a:pt x="742022" y="652106"/>
                  </a:cubicBezTo>
                  <a:lnTo>
                    <a:pt x="29936" y="652106"/>
                  </a:lnTo>
                  <a:cubicBezTo>
                    <a:pt x="19649" y="652106"/>
                    <a:pt x="10156" y="646578"/>
                    <a:pt x="5078" y="637632"/>
                  </a:cubicBezTo>
                  <a:cubicBezTo>
                    <a:pt x="0" y="628686"/>
                    <a:pt x="120" y="617701"/>
                    <a:pt x="5394" y="608868"/>
                  </a:cubicBezTo>
                  <a:lnTo>
                    <a:pt x="360164" y="14654"/>
                  </a:lnTo>
                  <a:cubicBezTo>
                    <a:pt x="365590" y="5566"/>
                    <a:pt x="375395" y="0"/>
                    <a:pt x="385979" y="0"/>
                  </a:cubicBezTo>
                  <a:cubicBezTo>
                    <a:pt x="396563" y="0"/>
                    <a:pt x="406368" y="5566"/>
                    <a:pt x="411794" y="14654"/>
                  </a:cubicBezTo>
                  <a:close/>
                </a:path>
              </a:pathLst>
            </a:custGeom>
            <a:solidFill>
              <a:srgbClr val="23403D">
                <a:alpha val="89804"/>
              </a:srgbClr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127000" y="249360"/>
              <a:ext cx="558800" cy="38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6297359" y="-429546"/>
            <a:ext cx="14319000" cy="3541681"/>
            <a:chOff x="0" y="0"/>
            <a:chExt cx="1437638" cy="355587"/>
          </a:xfrm>
        </p:grpSpPr>
        <p:sp>
          <p:nvSpPr>
            <p:cNvPr id="62" name="Freeform 62"/>
            <p:cNvSpPr/>
            <p:nvPr/>
          </p:nvSpPr>
          <p:spPr>
            <a:xfrm>
              <a:off x="6383" y="0"/>
              <a:ext cx="1424873" cy="355587"/>
            </a:xfrm>
            <a:custGeom>
              <a:avLst/>
              <a:gdLst/>
              <a:ahLst/>
              <a:cxnLst/>
              <a:rect l="l" t="t" r="r" b="b"/>
              <a:pathLst>
                <a:path w="1424873" h="355587">
                  <a:moveTo>
                    <a:pt x="1211835" y="0"/>
                  </a:moveTo>
                  <a:lnTo>
                    <a:pt x="9837" y="0"/>
                  </a:lnTo>
                  <a:cubicBezTo>
                    <a:pt x="6482" y="0"/>
                    <a:pt x="3380" y="1786"/>
                    <a:pt x="1696" y="4688"/>
                  </a:cubicBezTo>
                  <a:cubicBezTo>
                    <a:pt x="12" y="7590"/>
                    <a:pt x="0" y="11170"/>
                    <a:pt x="1665" y="14083"/>
                  </a:cubicBezTo>
                  <a:lnTo>
                    <a:pt x="188769" y="341504"/>
                  </a:lnTo>
                  <a:cubicBezTo>
                    <a:pt x="193746" y="350213"/>
                    <a:pt x="203007" y="355587"/>
                    <a:pt x="213037" y="355587"/>
                  </a:cubicBezTo>
                  <a:lnTo>
                    <a:pt x="1415035" y="355587"/>
                  </a:lnTo>
                  <a:cubicBezTo>
                    <a:pt x="1418391" y="355587"/>
                    <a:pt x="1421492" y="353801"/>
                    <a:pt x="1423176" y="350899"/>
                  </a:cubicBezTo>
                  <a:cubicBezTo>
                    <a:pt x="1424861" y="347997"/>
                    <a:pt x="1424872" y="344418"/>
                    <a:pt x="1423208" y="341504"/>
                  </a:cubicBezTo>
                  <a:lnTo>
                    <a:pt x="1236103" y="14083"/>
                  </a:lnTo>
                  <a:cubicBezTo>
                    <a:pt x="1231127" y="5374"/>
                    <a:pt x="1221865" y="0"/>
                    <a:pt x="1211835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63" name="TextBox 63"/>
            <p:cNvSpPr txBox="1"/>
            <p:nvPr/>
          </p:nvSpPr>
          <p:spPr>
            <a:xfrm>
              <a:off x="101600" y="-66675"/>
              <a:ext cx="1234438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64" name="Freeform 64"/>
          <p:cNvSpPr/>
          <p:nvPr/>
        </p:nvSpPr>
        <p:spPr>
          <a:xfrm rot="2513844" flipH="1">
            <a:off x="13393500" y="-66548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5" name="TextBox 65"/>
          <p:cNvSpPr txBox="1"/>
          <p:nvPr/>
        </p:nvSpPr>
        <p:spPr>
          <a:xfrm>
            <a:off x="6846269" y="527194"/>
            <a:ext cx="11814905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00"/>
              </a:lnSpc>
            </a:pPr>
            <a:r>
              <a:rPr lang="ru-RU" sz="66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ПРОТЯГОМ </a:t>
            </a:r>
            <a:r>
              <a:rPr lang="ru-RU" sz="66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2024-2025 </a:t>
            </a:r>
            <a:r>
              <a:rPr lang="ru-RU" sz="66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Н. Р. </a:t>
            </a:r>
            <a:endParaRPr lang="ru-RU" sz="6600" b="1" dirty="0" smtClean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>
              <a:lnSpc>
                <a:spcPts val="9200"/>
              </a:lnSpc>
            </a:pPr>
            <a:r>
              <a:rPr lang="ru-RU" sz="66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  У </a:t>
            </a:r>
            <a:r>
              <a:rPr lang="ru-RU" sz="66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ЗАКЛАДІ ОСВІТИ</a:t>
            </a:r>
          </a:p>
        </p:txBody>
      </p:sp>
      <p:sp>
        <p:nvSpPr>
          <p:cNvPr id="66" name="Freeform 66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7" name="TextBox 38"/>
          <p:cNvSpPr txBox="1"/>
          <p:nvPr/>
        </p:nvSpPr>
        <p:spPr>
          <a:xfrm>
            <a:off x="1911296" y="7212162"/>
            <a:ext cx="6381928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2800" b="1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дотримувалися вимог законів України «Про освіту», «Про повну загальну середню освіту», «Про охорону дитинства», «Про дорожній рух», «Про пожежну безпеку»</a:t>
            </a:r>
            <a:endParaRPr lang="uk-UA" sz="2800" b="1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68" name="TextBox 38"/>
          <p:cNvSpPr txBox="1"/>
          <p:nvPr/>
        </p:nvSpPr>
        <p:spPr>
          <a:xfrm>
            <a:off x="10183778" y="3908283"/>
            <a:ext cx="6381928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2800" b="1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питання безпеки життєдіяльності учнів під час освітнього процесу та в побуті обговорювалися під час засідань педагогічних рад, на нарадах при директорі, на класних батьківських зборах</a:t>
            </a:r>
            <a:endParaRPr lang="uk-UA" sz="2800" b="1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69" name="TextBox 38"/>
          <p:cNvSpPr txBox="1"/>
          <p:nvPr/>
        </p:nvSpPr>
        <p:spPr>
          <a:xfrm>
            <a:off x="10082824" y="6704926"/>
            <a:ext cx="7647304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2800" b="1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класні керівники вчасно проводили з учнями інструктажі з ТБ, заходи в рамках тематичних тижнів з безпеки життєдіяльності, щотижневі бесіди про збереження життя та здоров’я, про що робили записи встановленої форми в журналах з ТБ, планах класних керівників, класних журналах</a:t>
            </a:r>
          </a:p>
        </p:txBody>
      </p:sp>
    </p:spTree>
    <p:extLst>
      <p:ext uri="{BB962C8B-B14F-4D97-AF65-F5344CB8AC3E}">
        <p14:creationId xmlns="" xmlns:p14="http://schemas.microsoft.com/office/powerpoint/2010/main" val="415492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t="-290245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639823" y="46053"/>
            <a:ext cx="15300919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74"/>
              </a:lnSpc>
            </a:pPr>
            <a:r>
              <a:rPr lang="uk-UA" sz="48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Стратегічна ціль</a:t>
            </a:r>
            <a:r>
              <a:rPr lang="ru-RU" sz="48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: </a:t>
            </a:r>
            <a:r>
              <a:rPr lang="ru-RU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ЗБЕРЕ</a:t>
            </a:r>
            <a:r>
              <a:rPr lang="ru-RU" sz="5400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Ж</a:t>
            </a:r>
            <a:r>
              <a:rPr lang="ru-RU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ЕННЯ ТА ЗМІ</a:t>
            </a:r>
            <a:r>
              <a:rPr lang="ru-RU" sz="5400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Ц</a:t>
            </a:r>
            <a:r>
              <a:rPr lang="ru-RU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НЕННЯ </a:t>
            </a:r>
          </a:p>
          <a:p>
            <a:pPr>
              <a:lnSpc>
                <a:spcPts val="7474"/>
              </a:lnSpc>
            </a:pPr>
            <a:r>
              <a:rPr lang="ru-RU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ЗДОРОВ’Я УЧНЯ ТА ВЧИТЕЛЯ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-262311" y="2218697"/>
            <a:ext cx="1865425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000" b="1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Інформують Вас учителі, керівництво закладу освіти щодо правил охорони праці, техніки безпеки під час занять, пожежної безпеки, правил поведінки </a:t>
            </a:r>
          </a:p>
          <a:p>
            <a:pPr algn="ctr"/>
            <a:r>
              <a:rPr lang="uk-UA" sz="4000" b="1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під час надзвичайних ситуацій? </a:t>
            </a:r>
            <a:endParaRPr lang="uk-UA" sz="4000" b="1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5" name="Freeform 45"/>
          <p:cNvSpPr/>
          <p:nvPr/>
        </p:nvSpPr>
        <p:spPr>
          <a:xfrm>
            <a:off x="17512126" y="925830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3"/>
          <p:cNvGrpSpPr/>
          <p:nvPr/>
        </p:nvGrpSpPr>
        <p:grpSpPr>
          <a:xfrm>
            <a:off x="1295400" y="3909940"/>
            <a:ext cx="5764906" cy="5764448"/>
            <a:chOff x="0" y="0"/>
            <a:chExt cx="6388066" cy="6387558"/>
          </a:xfrm>
        </p:grpSpPr>
        <p:sp>
          <p:nvSpPr>
            <p:cNvPr id="57" name="Freeform 4"/>
            <p:cNvSpPr/>
            <p:nvPr/>
          </p:nvSpPr>
          <p:spPr>
            <a:xfrm>
              <a:off x="0" y="0"/>
              <a:ext cx="3497188" cy="6387558"/>
            </a:xfrm>
            <a:custGeom>
              <a:avLst/>
              <a:gdLst/>
              <a:ahLst/>
              <a:cxnLst/>
              <a:rect l="l" t="t" r="r" b="b"/>
              <a:pathLst>
                <a:path w="3497188" h="6387558">
                  <a:moveTo>
                    <a:pt x="0" y="0"/>
                  </a:moveTo>
                  <a:lnTo>
                    <a:pt x="3497188" y="0"/>
                  </a:lnTo>
                  <a:lnTo>
                    <a:pt x="3497188" y="6387558"/>
                  </a:lnTo>
                  <a:lnTo>
                    <a:pt x="0" y="6387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"/>
            <p:cNvSpPr/>
            <p:nvPr/>
          </p:nvSpPr>
          <p:spPr>
            <a:xfrm>
              <a:off x="2890878" y="0"/>
              <a:ext cx="3497188" cy="6387558"/>
            </a:xfrm>
            <a:custGeom>
              <a:avLst/>
              <a:gdLst/>
              <a:ahLst/>
              <a:cxnLst/>
              <a:rect l="l" t="t" r="r" b="b"/>
              <a:pathLst>
                <a:path w="3497188" h="6387558">
                  <a:moveTo>
                    <a:pt x="0" y="0"/>
                  </a:moveTo>
                  <a:lnTo>
                    <a:pt x="3497188" y="0"/>
                  </a:lnTo>
                  <a:lnTo>
                    <a:pt x="3497188" y="6387558"/>
                  </a:lnTo>
                  <a:lnTo>
                    <a:pt x="0" y="6387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9" name="TextBox 55"/>
          <p:cNvSpPr txBox="1"/>
          <p:nvPr/>
        </p:nvSpPr>
        <p:spPr>
          <a:xfrm>
            <a:off x="2781437" y="4438351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 smtClean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1</a:t>
            </a:r>
            <a:endParaRPr lang="en-US" sz="2799" dirty="0">
              <a:solidFill>
                <a:srgbClr val="FCFCFC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0" name="TextBox 56"/>
          <p:cNvSpPr txBox="1"/>
          <p:nvPr/>
        </p:nvSpPr>
        <p:spPr>
          <a:xfrm>
            <a:off x="4876581" y="4861901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</a:p>
        </p:txBody>
      </p:sp>
      <p:sp>
        <p:nvSpPr>
          <p:cNvPr id="61" name="TextBox 57"/>
          <p:cNvSpPr txBox="1"/>
          <p:nvPr/>
        </p:nvSpPr>
        <p:spPr>
          <a:xfrm>
            <a:off x="5680993" y="6731200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5</a:t>
            </a:r>
          </a:p>
        </p:txBody>
      </p:sp>
      <p:sp>
        <p:nvSpPr>
          <p:cNvPr id="62" name="TextBox 58"/>
          <p:cNvSpPr txBox="1"/>
          <p:nvPr/>
        </p:nvSpPr>
        <p:spPr>
          <a:xfrm>
            <a:off x="4375961" y="8357437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6</a:t>
            </a:r>
          </a:p>
        </p:txBody>
      </p:sp>
      <p:sp>
        <p:nvSpPr>
          <p:cNvPr id="63" name="TextBox 59"/>
          <p:cNvSpPr txBox="1"/>
          <p:nvPr/>
        </p:nvSpPr>
        <p:spPr>
          <a:xfrm>
            <a:off x="2281638" y="8107369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3</a:t>
            </a:r>
          </a:p>
        </p:txBody>
      </p:sp>
      <p:sp>
        <p:nvSpPr>
          <p:cNvPr id="64" name="TextBox 60"/>
          <p:cNvSpPr txBox="1"/>
          <p:nvPr/>
        </p:nvSpPr>
        <p:spPr>
          <a:xfrm>
            <a:off x="1564344" y="6082729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</a:p>
        </p:txBody>
      </p:sp>
      <p:sp>
        <p:nvSpPr>
          <p:cNvPr id="70" name="TextBox 57"/>
          <p:cNvSpPr txBox="1"/>
          <p:nvPr/>
        </p:nvSpPr>
        <p:spPr>
          <a:xfrm>
            <a:off x="14266792" y="5321779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5</a:t>
            </a:r>
          </a:p>
        </p:txBody>
      </p:sp>
      <p:sp>
        <p:nvSpPr>
          <p:cNvPr id="71" name="TextBox 58"/>
          <p:cNvSpPr txBox="1"/>
          <p:nvPr/>
        </p:nvSpPr>
        <p:spPr>
          <a:xfrm>
            <a:off x="12961760" y="6948016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6</a:t>
            </a:r>
          </a:p>
        </p:txBody>
      </p:sp>
      <p:sp>
        <p:nvSpPr>
          <p:cNvPr id="72" name="TextBox 59"/>
          <p:cNvSpPr txBox="1"/>
          <p:nvPr/>
        </p:nvSpPr>
        <p:spPr>
          <a:xfrm>
            <a:off x="10867437" y="6697948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3</a:t>
            </a:r>
          </a:p>
        </p:txBody>
      </p:sp>
      <p:sp>
        <p:nvSpPr>
          <p:cNvPr id="73" name="TextBox 60"/>
          <p:cNvSpPr txBox="1"/>
          <p:nvPr/>
        </p:nvSpPr>
        <p:spPr>
          <a:xfrm>
            <a:off x="10191478" y="4673308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</a:p>
        </p:txBody>
      </p:sp>
      <p:sp>
        <p:nvSpPr>
          <p:cNvPr id="37" name="Freeform 21"/>
          <p:cNvSpPr/>
          <p:nvPr/>
        </p:nvSpPr>
        <p:spPr>
          <a:xfrm>
            <a:off x="8211038" y="4644222"/>
            <a:ext cx="6893765" cy="1057037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38" name="TextBox 22"/>
          <p:cNvSpPr txBox="1"/>
          <p:nvPr/>
        </p:nvSpPr>
        <p:spPr>
          <a:xfrm>
            <a:off x="9147502" y="4384385"/>
            <a:ext cx="4637309" cy="15614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1 %  не  інформують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3" name="Freeform 21"/>
          <p:cNvSpPr/>
          <p:nvPr/>
        </p:nvSpPr>
        <p:spPr>
          <a:xfrm>
            <a:off x="8168016" y="5893333"/>
            <a:ext cx="6936787" cy="944802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44" name="TextBox 22"/>
          <p:cNvSpPr txBox="1"/>
          <p:nvPr/>
        </p:nvSpPr>
        <p:spPr>
          <a:xfrm>
            <a:off x="9564652" y="5588047"/>
            <a:ext cx="4646108" cy="136535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6 % у поодиноких випадках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6" name="Freeform 21"/>
          <p:cNvSpPr/>
          <p:nvPr/>
        </p:nvSpPr>
        <p:spPr>
          <a:xfrm>
            <a:off x="8145607" y="7079577"/>
            <a:ext cx="6936787" cy="1027791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47" name="TextBox 22"/>
          <p:cNvSpPr txBox="1"/>
          <p:nvPr/>
        </p:nvSpPr>
        <p:spPr>
          <a:xfrm>
            <a:off x="8780387" y="6889845"/>
            <a:ext cx="6139562" cy="136535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800" b="1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2</a:t>
            </a: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8 % так, регулярно, із залученням спеціальних служб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8" name="Freeform 21"/>
          <p:cNvSpPr/>
          <p:nvPr/>
        </p:nvSpPr>
        <p:spPr>
          <a:xfrm>
            <a:off x="8168016" y="8318600"/>
            <a:ext cx="6936787" cy="1119516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49" name="TextBox 22"/>
          <p:cNvSpPr txBox="1"/>
          <p:nvPr/>
        </p:nvSpPr>
        <p:spPr>
          <a:xfrm>
            <a:off x="8211038" y="8153123"/>
            <a:ext cx="6560993" cy="136535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65 % так, регулярно, під час проведення навчальних занять 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grpSp>
        <p:nvGrpSpPr>
          <p:cNvPr id="50" name="Group 9"/>
          <p:cNvGrpSpPr/>
          <p:nvPr/>
        </p:nvGrpSpPr>
        <p:grpSpPr>
          <a:xfrm>
            <a:off x="15894469" y="4448622"/>
            <a:ext cx="1449475" cy="1449475"/>
            <a:chOff x="0" y="0"/>
            <a:chExt cx="812800" cy="812800"/>
          </a:xfrm>
        </p:grpSpPr>
        <p:sp>
          <p:nvSpPr>
            <p:cNvPr id="51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97CA"/>
            </a:solidFill>
          </p:spPr>
        </p:sp>
        <p:sp>
          <p:nvSpPr>
            <p:cNvPr id="52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53" name="Group 15"/>
          <p:cNvGrpSpPr/>
          <p:nvPr/>
        </p:nvGrpSpPr>
        <p:grpSpPr>
          <a:xfrm>
            <a:off x="15858948" y="7766632"/>
            <a:ext cx="1449475" cy="1449475"/>
            <a:chOff x="0" y="0"/>
            <a:chExt cx="812800" cy="812800"/>
          </a:xfrm>
        </p:grpSpPr>
        <p:sp>
          <p:nvSpPr>
            <p:cNvPr id="54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73C5"/>
            </a:solidFill>
          </p:spPr>
        </p:sp>
        <p:sp>
          <p:nvSpPr>
            <p:cNvPr id="55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74" name="Group 21"/>
          <p:cNvGrpSpPr/>
          <p:nvPr/>
        </p:nvGrpSpPr>
        <p:grpSpPr>
          <a:xfrm>
            <a:off x="15817693" y="6038483"/>
            <a:ext cx="1449475" cy="1449475"/>
            <a:chOff x="0" y="0"/>
            <a:chExt cx="812800" cy="812800"/>
          </a:xfrm>
        </p:grpSpPr>
        <p:sp>
          <p:nvSpPr>
            <p:cNvPr id="75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BAC7"/>
            </a:solidFill>
          </p:spPr>
        </p:sp>
        <p:sp>
          <p:nvSpPr>
            <p:cNvPr id="76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sp>
        <p:nvSpPr>
          <p:cNvPr id="77" name="Freeform 26"/>
          <p:cNvSpPr/>
          <p:nvPr/>
        </p:nvSpPr>
        <p:spPr>
          <a:xfrm>
            <a:off x="16214394" y="4809534"/>
            <a:ext cx="809625" cy="727650"/>
          </a:xfrm>
          <a:custGeom>
            <a:avLst/>
            <a:gdLst/>
            <a:ahLst/>
            <a:cxnLst/>
            <a:rect l="l" t="t" r="r" b="b"/>
            <a:pathLst>
              <a:path w="809625" h="727650">
                <a:moveTo>
                  <a:pt x="0" y="0"/>
                </a:moveTo>
                <a:lnTo>
                  <a:pt x="809625" y="0"/>
                </a:lnTo>
                <a:lnTo>
                  <a:pt x="809625" y="727651"/>
                </a:lnTo>
                <a:lnTo>
                  <a:pt x="0" y="727651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8" name="Freeform 27"/>
          <p:cNvSpPr/>
          <p:nvPr/>
        </p:nvSpPr>
        <p:spPr>
          <a:xfrm>
            <a:off x="16178873" y="8108822"/>
            <a:ext cx="809625" cy="765096"/>
          </a:xfrm>
          <a:custGeom>
            <a:avLst/>
            <a:gdLst/>
            <a:ahLst/>
            <a:cxnLst/>
            <a:rect l="l" t="t" r="r" b="b"/>
            <a:pathLst>
              <a:path w="809625" h="765096">
                <a:moveTo>
                  <a:pt x="0" y="0"/>
                </a:moveTo>
                <a:lnTo>
                  <a:pt x="809625" y="0"/>
                </a:lnTo>
                <a:lnTo>
                  <a:pt x="809625" y="765096"/>
                </a:lnTo>
                <a:lnTo>
                  <a:pt x="0" y="765096"/>
                </a:lnTo>
                <a:lnTo>
                  <a:pt x="0" y="0"/>
                </a:lnTo>
                <a:close/>
              </a:path>
            </a:pathLst>
          </a:custGeom>
          <a:blipFill>
            <a:blip r:embed="rId30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9" name="Freeform 28"/>
          <p:cNvSpPr/>
          <p:nvPr/>
        </p:nvSpPr>
        <p:spPr>
          <a:xfrm>
            <a:off x="16168485" y="6358408"/>
            <a:ext cx="747891" cy="809625"/>
          </a:xfrm>
          <a:custGeom>
            <a:avLst/>
            <a:gdLst/>
            <a:ahLst/>
            <a:cxnLst/>
            <a:rect l="l" t="t" r="r" b="b"/>
            <a:pathLst>
              <a:path w="747891" h="809625">
                <a:moveTo>
                  <a:pt x="0" y="0"/>
                </a:moveTo>
                <a:lnTo>
                  <a:pt x="747891" y="0"/>
                </a:lnTo>
                <a:lnTo>
                  <a:pt x="747891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31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="" xmlns:p14="http://schemas.microsoft.com/office/powerpoint/2010/main" val="267564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t="-290245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7512126" y="925830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65" name="Group 3"/>
          <p:cNvGrpSpPr/>
          <p:nvPr/>
        </p:nvGrpSpPr>
        <p:grpSpPr>
          <a:xfrm>
            <a:off x="10093920" y="3725737"/>
            <a:ext cx="5764906" cy="5764448"/>
            <a:chOff x="0" y="0"/>
            <a:chExt cx="6388066" cy="6387558"/>
          </a:xfrm>
        </p:grpSpPr>
        <p:sp>
          <p:nvSpPr>
            <p:cNvPr id="66" name="Freeform 4"/>
            <p:cNvSpPr/>
            <p:nvPr/>
          </p:nvSpPr>
          <p:spPr>
            <a:xfrm>
              <a:off x="0" y="0"/>
              <a:ext cx="3497188" cy="6387558"/>
            </a:xfrm>
            <a:custGeom>
              <a:avLst/>
              <a:gdLst/>
              <a:ahLst/>
              <a:cxnLst/>
              <a:rect l="l" t="t" r="r" b="b"/>
              <a:pathLst>
                <a:path w="3497188" h="6387558">
                  <a:moveTo>
                    <a:pt x="0" y="0"/>
                  </a:moveTo>
                  <a:lnTo>
                    <a:pt x="3497188" y="0"/>
                  </a:lnTo>
                  <a:lnTo>
                    <a:pt x="3497188" y="6387558"/>
                  </a:lnTo>
                  <a:lnTo>
                    <a:pt x="0" y="6387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5"/>
            <p:cNvSpPr/>
            <p:nvPr/>
          </p:nvSpPr>
          <p:spPr>
            <a:xfrm>
              <a:off x="2890878" y="0"/>
              <a:ext cx="3497188" cy="6387558"/>
            </a:xfrm>
            <a:custGeom>
              <a:avLst/>
              <a:gdLst/>
              <a:ahLst/>
              <a:cxnLst/>
              <a:rect l="l" t="t" r="r" b="b"/>
              <a:pathLst>
                <a:path w="3497188" h="6387558">
                  <a:moveTo>
                    <a:pt x="0" y="0"/>
                  </a:moveTo>
                  <a:lnTo>
                    <a:pt x="3497188" y="0"/>
                  </a:lnTo>
                  <a:lnTo>
                    <a:pt x="3497188" y="6387558"/>
                  </a:lnTo>
                  <a:lnTo>
                    <a:pt x="0" y="6387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8" name="TextBox 55"/>
          <p:cNvSpPr txBox="1"/>
          <p:nvPr/>
        </p:nvSpPr>
        <p:spPr>
          <a:xfrm>
            <a:off x="11617507" y="4315112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1</a:t>
            </a:r>
          </a:p>
        </p:txBody>
      </p:sp>
      <p:sp>
        <p:nvSpPr>
          <p:cNvPr id="69" name="TextBox 56"/>
          <p:cNvSpPr txBox="1"/>
          <p:nvPr/>
        </p:nvSpPr>
        <p:spPr>
          <a:xfrm>
            <a:off x="13671316" y="4738662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</a:p>
        </p:txBody>
      </p:sp>
      <p:sp>
        <p:nvSpPr>
          <p:cNvPr id="70" name="TextBox 57"/>
          <p:cNvSpPr txBox="1"/>
          <p:nvPr/>
        </p:nvSpPr>
        <p:spPr>
          <a:xfrm>
            <a:off x="14475728" y="6607961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5</a:t>
            </a:r>
          </a:p>
        </p:txBody>
      </p:sp>
      <p:sp>
        <p:nvSpPr>
          <p:cNvPr id="71" name="TextBox 58"/>
          <p:cNvSpPr txBox="1"/>
          <p:nvPr/>
        </p:nvSpPr>
        <p:spPr>
          <a:xfrm>
            <a:off x="13170696" y="8234198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6</a:t>
            </a:r>
          </a:p>
        </p:txBody>
      </p:sp>
      <p:sp>
        <p:nvSpPr>
          <p:cNvPr id="72" name="TextBox 59"/>
          <p:cNvSpPr txBox="1"/>
          <p:nvPr/>
        </p:nvSpPr>
        <p:spPr>
          <a:xfrm>
            <a:off x="11076373" y="7984130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3</a:t>
            </a:r>
          </a:p>
        </p:txBody>
      </p:sp>
      <p:sp>
        <p:nvSpPr>
          <p:cNvPr id="73" name="TextBox 60"/>
          <p:cNvSpPr txBox="1"/>
          <p:nvPr/>
        </p:nvSpPr>
        <p:spPr>
          <a:xfrm>
            <a:off x="10400414" y="5959490"/>
            <a:ext cx="106044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CFCFC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</a:p>
        </p:txBody>
      </p:sp>
      <p:sp>
        <p:nvSpPr>
          <p:cNvPr id="75" name="TextBox 40"/>
          <p:cNvSpPr txBox="1"/>
          <p:nvPr/>
        </p:nvSpPr>
        <p:spPr>
          <a:xfrm>
            <a:off x="327687" y="2591573"/>
            <a:ext cx="173722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800" b="1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Чи почуваєтесь Ви у безпеці, перебуваючи у закладі освіти?</a:t>
            </a:r>
            <a:endParaRPr lang="uk-UA" sz="4800" b="1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79" name="Freeform 21"/>
          <p:cNvSpPr/>
          <p:nvPr/>
        </p:nvSpPr>
        <p:spPr>
          <a:xfrm>
            <a:off x="1846029" y="4673308"/>
            <a:ext cx="6893765" cy="1057037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80" name="TextBox 22"/>
          <p:cNvSpPr txBox="1"/>
          <p:nvPr/>
        </p:nvSpPr>
        <p:spPr>
          <a:xfrm>
            <a:off x="2830166" y="4441606"/>
            <a:ext cx="5571767" cy="15614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1 %  я не почуваюся в безпеці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81" name="Freeform 21"/>
          <p:cNvSpPr/>
          <p:nvPr/>
        </p:nvSpPr>
        <p:spPr>
          <a:xfrm>
            <a:off x="1803007" y="5922419"/>
            <a:ext cx="6936787" cy="944802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82" name="TextBox 22"/>
          <p:cNvSpPr txBox="1"/>
          <p:nvPr/>
        </p:nvSpPr>
        <p:spPr>
          <a:xfrm>
            <a:off x="3199643" y="5617133"/>
            <a:ext cx="4646108" cy="136535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6 % здебільшого ні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83" name="Freeform 21"/>
          <p:cNvSpPr/>
          <p:nvPr/>
        </p:nvSpPr>
        <p:spPr>
          <a:xfrm>
            <a:off x="1780598" y="7108664"/>
            <a:ext cx="6936787" cy="944802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84" name="TextBox 22"/>
          <p:cNvSpPr txBox="1"/>
          <p:nvPr/>
        </p:nvSpPr>
        <p:spPr>
          <a:xfrm>
            <a:off x="3177233" y="6803378"/>
            <a:ext cx="4668517" cy="136535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12 % здебільшого так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85" name="Freeform 21"/>
          <p:cNvSpPr/>
          <p:nvPr/>
        </p:nvSpPr>
        <p:spPr>
          <a:xfrm>
            <a:off x="1780598" y="8306522"/>
            <a:ext cx="6936787" cy="944802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86" name="TextBox 22"/>
          <p:cNvSpPr txBox="1"/>
          <p:nvPr/>
        </p:nvSpPr>
        <p:spPr>
          <a:xfrm>
            <a:off x="3334781" y="8042400"/>
            <a:ext cx="4186536" cy="136535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81 % так, мені безпечно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grpSp>
        <p:nvGrpSpPr>
          <p:cNvPr id="146" name="Group 9"/>
          <p:cNvGrpSpPr/>
          <p:nvPr/>
        </p:nvGrpSpPr>
        <p:grpSpPr>
          <a:xfrm>
            <a:off x="181239" y="4488779"/>
            <a:ext cx="1449475" cy="1449475"/>
            <a:chOff x="0" y="0"/>
            <a:chExt cx="812800" cy="812800"/>
          </a:xfrm>
        </p:grpSpPr>
        <p:sp>
          <p:nvSpPr>
            <p:cNvPr id="147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97CA"/>
            </a:solidFill>
          </p:spPr>
        </p:sp>
        <p:sp>
          <p:nvSpPr>
            <p:cNvPr id="148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152" name="Group 15"/>
          <p:cNvGrpSpPr/>
          <p:nvPr/>
        </p:nvGrpSpPr>
        <p:grpSpPr>
          <a:xfrm>
            <a:off x="145718" y="7806789"/>
            <a:ext cx="1449475" cy="1449475"/>
            <a:chOff x="0" y="0"/>
            <a:chExt cx="812800" cy="812800"/>
          </a:xfrm>
        </p:grpSpPr>
        <p:sp>
          <p:nvSpPr>
            <p:cNvPr id="153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73C5"/>
            </a:solidFill>
          </p:spPr>
        </p:sp>
        <p:sp>
          <p:nvSpPr>
            <p:cNvPr id="154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158" name="Group 21"/>
          <p:cNvGrpSpPr/>
          <p:nvPr/>
        </p:nvGrpSpPr>
        <p:grpSpPr>
          <a:xfrm>
            <a:off x="104463" y="6078640"/>
            <a:ext cx="1449475" cy="1449475"/>
            <a:chOff x="0" y="0"/>
            <a:chExt cx="812800" cy="812800"/>
          </a:xfrm>
        </p:grpSpPr>
        <p:sp>
          <p:nvSpPr>
            <p:cNvPr id="159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BAC7"/>
            </a:solidFill>
          </p:spPr>
        </p:sp>
        <p:sp>
          <p:nvSpPr>
            <p:cNvPr id="160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sp>
        <p:nvSpPr>
          <p:cNvPr id="163" name="Freeform 26"/>
          <p:cNvSpPr/>
          <p:nvPr/>
        </p:nvSpPr>
        <p:spPr>
          <a:xfrm>
            <a:off x="501164" y="4849691"/>
            <a:ext cx="809625" cy="727650"/>
          </a:xfrm>
          <a:custGeom>
            <a:avLst/>
            <a:gdLst/>
            <a:ahLst/>
            <a:cxnLst/>
            <a:rect l="l" t="t" r="r" b="b"/>
            <a:pathLst>
              <a:path w="809625" h="727650">
                <a:moveTo>
                  <a:pt x="0" y="0"/>
                </a:moveTo>
                <a:lnTo>
                  <a:pt x="809625" y="0"/>
                </a:lnTo>
                <a:lnTo>
                  <a:pt x="809625" y="727651"/>
                </a:lnTo>
                <a:lnTo>
                  <a:pt x="0" y="727651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4" name="Freeform 27"/>
          <p:cNvSpPr/>
          <p:nvPr/>
        </p:nvSpPr>
        <p:spPr>
          <a:xfrm>
            <a:off x="465643" y="8148979"/>
            <a:ext cx="809625" cy="765096"/>
          </a:xfrm>
          <a:custGeom>
            <a:avLst/>
            <a:gdLst/>
            <a:ahLst/>
            <a:cxnLst/>
            <a:rect l="l" t="t" r="r" b="b"/>
            <a:pathLst>
              <a:path w="809625" h="765096">
                <a:moveTo>
                  <a:pt x="0" y="0"/>
                </a:moveTo>
                <a:lnTo>
                  <a:pt x="809625" y="0"/>
                </a:lnTo>
                <a:lnTo>
                  <a:pt x="809625" y="765096"/>
                </a:lnTo>
                <a:lnTo>
                  <a:pt x="0" y="765096"/>
                </a:lnTo>
                <a:lnTo>
                  <a:pt x="0" y="0"/>
                </a:lnTo>
                <a:close/>
              </a:path>
            </a:pathLst>
          </a:custGeom>
          <a:blipFill>
            <a:blip r:embed="rId30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5" name="Freeform 28"/>
          <p:cNvSpPr/>
          <p:nvPr/>
        </p:nvSpPr>
        <p:spPr>
          <a:xfrm>
            <a:off x="455255" y="6398565"/>
            <a:ext cx="747891" cy="809625"/>
          </a:xfrm>
          <a:custGeom>
            <a:avLst/>
            <a:gdLst/>
            <a:ahLst/>
            <a:cxnLst/>
            <a:rect l="l" t="t" r="r" b="b"/>
            <a:pathLst>
              <a:path w="747891" h="809625">
                <a:moveTo>
                  <a:pt x="0" y="0"/>
                </a:moveTo>
                <a:lnTo>
                  <a:pt x="747891" y="0"/>
                </a:lnTo>
                <a:lnTo>
                  <a:pt x="747891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31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6" name="TextBox 36"/>
          <p:cNvSpPr txBox="1"/>
          <p:nvPr/>
        </p:nvSpPr>
        <p:spPr>
          <a:xfrm>
            <a:off x="1168553" y="47036"/>
            <a:ext cx="15300919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74"/>
              </a:lnSpc>
            </a:pPr>
            <a:r>
              <a:rPr lang="uk-UA" sz="48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Стратегічна ціль</a:t>
            </a:r>
            <a:r>
              <a:rPr lang="ru-RU" sz="48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: </a:t>
            </a:r>
            <a:r>
              <a:rPr lang="ru-RU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ЗБЕРЕ</a:t>
            </a:r>
            <a:r>
              <a:rPr lang="ru-RU" sz="5400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Ж</a:t>
            </a:r>
            <a:r>
              <a:rPr lang="ru-RU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ЕННЯ ТА ЗМІ</a:t>
            </a:r>
            <a:r>
              <a:rPr lang="ru-RU" sz="5400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Ц</a:t>
            </a:r>
            <a:r>
              <a:rPr lang="ru-RU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НЕННЯ </a:t>
            </a:r>
          </a:p>
          <a:p>
            <a:pPr>
              <a:lnSpc>
                <a:spcPts val="7474"/>
              </a:lnSpc>
            </a:pPr>
            <a:r>
              <a:rPr lang="ru-RU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ЗДОРОВ’Я У</a:t>
            </a:r>
            <a:r>
              <a:rPr lang="ru-RU" sz="5400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Ч</a:t>
            </a:r>
            <a:r>
              <a:rPr lang="ru-RU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НЯ ТА В</a:t>
            </a:r>
            <a:r>
              <a:rPr lang="ru-RU" sz="5400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Ч</a:t>
            </a:r>
            <a:r>
              <a:rPr lang="ru-RU" sz="48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ИТЕЛЯ</a:t>
            </a:r>
          </a:p>
        </p:txBody>
      </p:sp>
    </p:spTree>
    <p:extLst>
      <p:ext uri="{BB962C8B-B14F-4D97-AF65-F5344CB8AC3E}">
        <p14:creationId xmlns="" xmlns:p14="http://schemas.microsoft.com/office/powerpoint/2010/main" val="105334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t="-290245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7512126" y="925830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36"/>
          <p:cNvSpPr txBox="1"/>
          <p:nvPr/>
        </p:nvSpPr>
        <p:spPr>
          <a:xfrm>
            <a:off x="-193779" y="118359"/>
            <a:ext cx="15300919" cy="1826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74"/>
              </a:lnSpc>
            </a:pPr>
            <a:r>
              <a:rPr lang="uk-UA" sz="4800" b="1" cap="all" dirty="0">
                <a:solidFill>
                  <a:srgbClr val="FFFFFF"/>
                </a:solidFill>
                <a:latin typeface="Sitka Small Semibold" pitchFamily="2" charset="0"/>
                <a:ea typeface="TT Norms Bold"/>
                <a:cs typeface="TT Norms Bold"/>
                <a:sym typeface="TT Norms Bold"/>
              </a:rPr>
              <a:t>соціальний паспорт </a:t>
            </a:r>
            <a:endParaRPr lang="uk-UA" sz="4800" b="1" cap="all" dirty="0" smtClean="0">
              <a:solidFill>
                <a:srgbClr val="FFFFFF"/>
              </a:solidFill>
              <a:latin typeface="Sitka Small Semibold" pitchFamily="2" charset="0"/>
              <a:ea typeface="TT Norms Bold"/>
              <a:cs typeface="TT Norms Bold"/>
              <a:sym typeface="TT Norms Bold"/>
            </a:endParaRPr>
          </a:p>
          <a:p>
            <a:pPr algn="ctr">
              <a:lnSpc>
                <a:spcPts val="7474"/>
              </a:lnSpc>
            </a:pPr>
            <a:r>
              <a:rPr lang="uk-UA" sz="4800" b="1" cap="all" dirty="0" smtClean="0">
                <a:solidFill>
                  <a:srgbClr val="FFFFFF"/>
                </a:solidFill>
                <a:latin typeface="Sitka Small Semibold" pitchFamily="2" charset="0"/>
                <a:ea typeface="TT Norms Bold"/>
                <a:cs typeface="TT Norms Bold"/>
                <a:sym typeface="TT Norms Bold"/>
              </a:rPr>
              <a:t>закладу </a:t>
            </a:r>
            <a:r>
              <a:rPr lang="uk-UA" sz="4800" b="1" cap="all" dirty="0">
                <a:solidFill>
                  <a:srgbClr val="FFFFFF"/>
                </a:solidFill>
                <a:latin typeface="Sitka Small Semibold" pitchFamily="2" charset="0"/>
                <a:ea typeface="TT Norms Bold"/>
                <a:cs typeface="TT Norms Bold"/>
                <a:sym typeface="TT Norms Bold"/>
              </a:rPr>
              <a:t>освіти</a:t>
            </a:r>
            <a:endParaRPr lang="ru-RU" sz="4800" b="1" cap="all" dirty="0">
              <a:solidFill>
                <a:srgbClr val="FFFFFF"/>
              </a:solidFill>
              <a:latin typeface="Sitka Small Semibold" pitchFamily="2" charset="0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44" name="Group 3"/>
          <p:cNvGrpSpPr/>
          <p:nvPr/>
        </p:nvGrpSpPr>
        <p:grpSpPr>
          <a:xfrm>
            <a:off x="2575100" y="4775273"/>
            <a:ext cx="12335750" cy="3138617"/>
            <a:chOff x="0" y="0"/>
            <a:chExt cx="16447667" cy="4184822"/>
          </a:xfrm>
        </p:grpSpPr>
        <p:sp>
          <p:nvSpPr>
            <p:cNvPr id="47" name="Freeform 4"/>
            <p:cNvSpPr/>
            <p:nvPr/>
          </p:nvSpPr>
          <p:spPr>
            <a:xfrm>
              <a:off x="0" y="0"/>
              <a:ext cx="2401934" cy="2308859"/>
            </a:xfrm>
            <a:custGeom>
              <a:avLst/>
              <a:gdLst/>
              <a:ahLst/>
              <a:cxnLst/>
              <a:rect l="l" t="t" r="r" b="b"/>
              <a:pathLst>
                <a:path w="2401934" h="2308859">
                  <a:moveTo>
                    <a:pt x="0" y="0"/>
                  </a:moveTo>
                  <a:lnTo>
                    <a:pt x="2401934" y="0"/>
                  </a:lnTo>
                  <a:lnTo>
                    <a:pt x="2401934" y="2308859"/>
                  </a:lnTo>
                  <a:lnTo>
                    <a:pt x="0" y="2308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5"/>
            <p:cNvSpPr/>
            <p:nvPr/>
          </p:nvSpPr>
          <p:spPr>
            <a:xfrm>
              <a:off x="5619339" y="0"/>
              <a:ext cx="2401934" cy="2308859"/>
            </a:xfrm>
            <a:custGeom>
              <a:avLst/>
              <a:gdLst/>
              <a:ahLst/>
              <a:cxnLst/>
              <a:rect l="l" t="t" r="r" b="b"/>
              <a:pathLst>
                <a:path w="2401934" h="2308859">
                  <a:moveTo>
                    <a:pt x="0" y="0"/>
                  </a:moveTo>
                  <a:lnTo>
                    <a:pt x="2401933" y="0"/>
                  </a:lnTo>
                  <a:lnTo>
                    <a:pt x="2401933" y="2308859"/>
                  </a:lnTo>
                  <a:lnTo>
                    <a:pt x="0" y="2308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6"/>
            <p:cNvSpPr/>
            <p:nvPr/>
          </p:nvSpPr>
          <p:spPr>
            <a:xfrm flipV="1">
              <a:off x="2807056" y="1875964"/>
              <a:ext cx="2401934" cy="2308859"/>
            </a:xfrm>
            <a:custGeom>
              <a:avLst/>
              <a:gdLst/>
              <a:ahLst/>
              <a:cxnLst/>
              <a:rect l="l" t="t" r="r" b="b"/>
              <a:pathLst>
                <a:path w="2401934" h="2308859">
                  <a:moveTo>
                    <a:pt x="0" y="2308858"/>
                  </a:moveTo>
                  <a:lnTo>
                    <a:pt x="2401934" y="2308858"/>
                  </a:lnTo>
                  <a:lnTo>
                    <a:pt x="2401934" y="0"/>
                  </a:lnTo>
                  <a:lnTo>
                    <a:pt x="0" y="0"/>
                  </a:lnTo>
                  <a:lnTo>
                    <a:pt x="0" y="2308858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7"/>
            <p:cNvSpPr/>
            <p:nvPr/>
          </p:nvSpPr>
          <p:spPr>
            <a:xfrm flipV="1">
              <a:off x="8426395" y="1875964"/>
              <a:ext cx="2401934" cy="2308859"/>
            </a:xfrm>
            <a:custGeom>
              <a:avLst/>
              <a:gdLst/>
              <a:ahLst/>
              <a:cxnLst/>
              <a:rect l="l" t="t" r="r" b="b"/>
              <a:pathLst>
                <a:path w="2401934" h="2308859">
                  <a:moveTo>
                    <a:pt x="0" y="2308858"/>
                  </a:moveTo>
                  <a:lnTo>
                    <a:pt x="2401933" y="2308858"/>
                  </a:lnTo>
                  <a:lnTo>
                    <a:pt x="2401933" y="0"/>
                  </a:lnTo>
                  <a:lnTo>
                    <a:pt x="0" y="0"/>
                  </a:lnTo>
                  <a:lnTo>
                    <a:pt x="0" y="2308858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8"/>
            <p:cNvSpPr/>
            <p:nvPr/>
          </p:nvSpPr>
          <p:spPr>
            <a:xfrm>
              <a:off x="11238677" y="0"/>
              <a:ext cx="2401934" cy="2308859"/>
            </a:xfrm>
            <a:custGeom>
              <a:avLst/>
              <a:gdLst/>
              <a:ahLst/>
              <a:cxnLst/>
              <a:rect l="l" t="t" r="r" b="b"/>
              <a:pathLst>
                <a:path w="2401934" h="2308859">
                  <a:moveTo>
                    <a:pt x="0" y="0"/>
                  </a:moveTo>
                  <a:lnTo>
                    <a:pt x="2401934" y="0"/>
                  </a:lnTo>
                  <a:lnTo>
                    <a:pt x="2401934" y="2308859"/>
                  </a:lnTo>
                  <a:lnTo>
                    <a:pt x="0" y="2308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9"/>
            <p:cNvSpPr/>
            <p:nvPr/>
          </p:nvSpPr>
          <p:spPr>
            <a:xfrm flipV="1">
              <a:off x="14045733" y="1875964"/>
              <a:ext cx="2401934" cy="2308859"/>
            </a:xfrm>
            <a:custGeom>
              <a:avLst/>
              <a:gdLst/>
              <a:ahLst/>
              <a:cxnLst/>
              <a:rect l="l" t="t" r="r" b="b"/>
              <a:pathLst>
                <a:path w="2401934" h="2308859">
                  <a:moveTo>
                    <a:pt x="0" y="2308858"/>
                  </a:moveTo>
                  <a:lnTo>
                    <a:pt x="2401934" y="2308858"/>
                  </a:lnTo>
                  <a:lnTo>
                    <a:pt x="2401934" y="0"/>
                  </a:lnTo>
                  <a:lnTo>
                    <a:pt x="0" y="0"/>
                  </a:lnTo>
                  <a:lnTo>
                    <a:pt x="0" y="2308858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3" name="Group 10"/>
          <p:cNvGrpSpPr/>
          <p:nvPr/>
        </p:nvGrpSpPr>
        <p:grpSpPr>
          <a:xfrm>
            <a:off x="627675" y="2998500"/>
            <a:ext cx="1152212" cy="1152212"/>
            <a:chOff x="0" y="0"/>
            <a:chExt cx="812800" cy="812800"/>
          </a:xfrm>
        </p:grpSpPr>
        <p:sp>
          <p:nvSpPr>
            <p:cNvPr id="54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D49AF"/>
            </a:solidFill>
          </p:spPr>
        </p:sp>
        <p:sp>
          <p:nvSpPr>
            <p:cNvPr id="55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56" name="Group 13"/>
          <p:cNvGrpSpPr/>
          <p:nvPr/>
        </p:nvGrpSpPr>
        <p:grpSpPr>
          <a:xfrm>
            <a:off x="8048669" y="7920659"/>
            <a:ext cx="1152212" cy="1152212"/>
            <a:chOff x="0" y="0"/>
            <a:chExt cx="812800" cy="812800"/>
          </a:xfrm>
        </p:grpSpPr>
        <p:sp>
          <p:nvSpPr>
            <p:cNvPr id="57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73C5"/>
            </a:solidFill>
          </p:spPr>
        </p:sp>
        <p:sp>
          <p:nvSpPr>
            <p:cNvPr id="58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59" name="Group 16"/>
          <p:cNvGrpSpPr/>
          <p:nvPr/>
        </p:nvGrpSpPr>
        <p:grpSpPr>
          <a:xfrm>
            <a:off x="5375630" y="2998500"/>
            <a:ext cx="1152212" cy="1152212"/>
            <a:chOff x="0" y="0"/>
            <a:chExt cx="812800" cy="812800"/>
          </a:xfrm>
        </p:grpSpPr>
        <p:sp>
          <p:nvSpPr>
            <p:cNvPr id="60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97CA"/>
            </a:solidFill>
          </p:spPr>
        </p:sp>
        <p:sp>
          <p:nvSpPr>
            <p:cNvPr id="61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62" name="Group 19"/>
          <p:cNvGrpSpPr/>
          <p:nvPr/>
        </p:nvGrpSpPr>
        <p:grpSpPr>
          <a:xfrm>
            <a:off x="3696934" y="8092502"/>
            <a:ext cx="1152212" cy="1152212"/>
            <a:chOff x="0" y="0"/>
            <a:chExt cx="812800" cy="812800"/>
          </a:xfrm>
        </p:grpSpPr>
        <p:sp>
          <p:nvSpPr>
            <p:cNvPr id="63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BAC7"/>
            </a:solidFill>
          </p:spPr>
        </p:sp>
        <p:sp>
          <p:nvSpPr>
            <p:cNvPr id="64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74" name="Group 22"/>
          <p:cNvGrpSpPr/>
          <p:nvPr/>
        </p:nvGrpSpPr>
        <p:grpSpPr>
          <a:xfrm>
            <a:off x="10779727" y="2998500"/>
            <a:ext cx="1152212" cy="1152212"/>
            <a:chOff x="0" y="0"/>
            <a:chExt cx="812800" cy="812800"/>
          </a:xfrm>
        </p:grpSpPr>
        <p:sp>
          <p:nvSpPr>
            <p:cNvPr id="76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C195"/>
            </a:solidFill>
          </p:spPr>
        </p:sp>
        <p:sp>
          <p:nvSpPr>
            <p:cNvPr id="77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78" name="Group 25"/>
          <p:cNvGrpSpPr/>
          <p:nvPr/>
        </p:nvGrpSpPr>
        <p:grpSpPr>
          <a:xfrm>
            <a:off x="12266179" y="7917612"/>
            <a:ext cx="1152212" cy="1152212"/>
            <a:chOff x="0" y="0"/>
            <a:chExt cx="812800" cy="812800"/>
          </a:xfrm>
        </p:grpSpPr>
        <p:sp>
          <p:nvSpPr>
            <p:cNvPr id="87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5C740"/>
            </a:solidFill>
          </p:spPr>
        </p:sp>
        <p:sp>
          <p:nvSpPr>
            <p:cNvPr id="88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sp>
        <p:nvSpPr>
          <p:cNvPr id="89" name="Freeform 28"/>
          <p:cNvSpPr/>
          <p:nvPr/>
        </p:nvSpPr>
        <p:spPr>
          <a:xfrm>
            <a:off x="970615" y="3307367"/>
            <a:ext cx="466331" cy="534477"/>
          </a:xfrm>
          <a:custGeom>
            <a:avLst/>
            <a:gdLst/>
            <a:ahLst/>
            <a:cxnLst/>
            <a:rect l="l" t="t" r="r" b="b"/>
            <a:pathLst>
              <a:path w="466331" h="534477">
                <a:moveTo>
                  <a:pt x="0" y="0"/>
                </a:moveTo>
                <a:lnTo>
                  <a:pt x="466332" y="0"/>
                </a:lnTo>
                <a:lnTo>
                  <a:pt x="466332" y="534478"/>
                </a:lnTo>
                <a:lnTo>
                  <a:pt x="0" y="534478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print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90" name="Freeform 29"/>
          <p:cNvSpPr/>
          <p:nvPr/>
        </p:nvSpPr>
        <p:spPr>
          <a:xfrm>
            <a:off x="5651698" y="3242961"/>
            <a:ext cx="600075" cy="573072"/>
          </a:xfrm>
          <a:custGeom>
            <a:avLst/>
            <a:gdLst/>
            <a:ahLst/>
            <a:cxnLst/>
            <a:rect l="l" t="t" r="r" b="b"/>
            <a:pathLst>
              <a:path w="600075" h="573072">
                <a:moveTo>
                  <a:pt x="0" y="0"/>
                </a:moveTo>
                <a:lnTo>
                  <a:pt x="600075" y="0"/>
                </a:lnTo>
                <a:lnTo>
                  <a:pt x="600075" y="573072"/>
                </a:lnTo>
                <a:lnTo>
                  <a:pt x="0" y="573072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print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1" name="Freeform 30"/>
          <p:cNvSpPr/>
          <p:nvPr/>
        </p:nvSpPr>
        <p:spPr>
          <a:xfrm>
            <a:off x="3959815" y="8388989"/>
            <a:ext cx="607360" cy="534477"/>
          </a:xfrm>
          <a:custGeom>
            <a:avLst/>
            <a:gdLst/>
            <a:ahLst/>
            <a:cxnLst/>
            <a:rect l="l" t="t" r="r" b="b"/>
            <a:pathLst>
              <a:path w="607360" h="534477">
                <a:moveTo>
                  <a:pt x="0" y="0"/>
                </a:moveTo>
                <a:lnTo>
                  <a:pt x="607361" y="0"/>
                </a:lnTo>
                <a:lnTo>
                  <a:pt x="607361" y="534478"/>
                </a:lnTo>
                <a:lnTo>
                  <a:pt x="0" y="534478"/>
                </a:lnTo>
                <a:lnTo>
                  <a:pt x="0" y="0"/>
                </a:lnTo>
                <a:close/>
              </a:path>
            </a:pathLst>
          </a:custGeom>
          <a:blipFill>
            <a:blip r:embed="rId31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2" name="Freeform 31"/>
          <p:cNvSpPr/>
          <p:nvPr/>
        </p:nvSpPr>
        <p:spPr>
          <a:xfrm>
            <a:off x="12533785" y="8226479"/>
            <a:ext cx="617001" cy="534477"/>
          </a:xfrm>
          <a:custGeom>
            <a:avLst/>
            <a:gdLst/>
            <a:ahLst/>
            <a:cxnLst/>
            <a:rect l="l" t="t" r="r" b="b"/>
            <a:pathLst>
              <a:path w="617001" h="534477">
                <a:moveTo>
                  <a:pt x="0" y="0"/>
                </a:moveTo>
                <a:lnTo>
                  <a:pt x="617001" y="0"/>
                </a:lnTo>
                <a:lnTo>
                  <a:pt x="617001" y="534478"/>
                </a:lnTo>
                <a:lnTo>
                  <a:pt x="0" y="534478"/>
                </a:lnTo>
                <a:lnTo>
                  <a:pt x="0" y="0"/>
                </a:lnTo>
                <a:close/>
              </a:path>
            </a:pathLst>
          </a:custGeom>
          <a:blipFill>
            <a:blip r:embed="rId32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3" name="Freeform 32"/>
          <p:cNvSpPr/>
          <p:nvPr/>
        </p:nvSpPr>
        <p:spPr>
          <a:xfrm>
            <a:off x="11071537" y="3307367"/>
            <a:ext cx="568593" cy="534477"/>
          </a:xfrm>
          <a:custGeom>
            <a:avLst/>
            <a:gdLst/>
            <a:ahLst/>
            <a:cxnLst/>
            <a:rect l="l" t="t" r="r" b="b"/>
            <a:pathLst>
              <a:path w="568593" h="534477">
                <a:moveTo>
                  <a:pt x="0" y="0"/>
                </a:moveTo>
                <a:lnTo>
                  <a:pt x="568592" y="0"/>
                </a:lnTo>
                <a:lnTo>
                  <a:pt x="568592" y="534478"/>
                </a:lnTo>
                <a:lnTo>
                  <a:pt x="0" y="534478"/>
                </a:lnTo>
                <a:lnTo>
                  <a:pt x="0" y="0"/>
                </a:lnTo>
                <a:close/>
              </a:path>
            </a:pathLst>
          </a:custGeom>
          <a:blipFill>
            <a:blip r:embed="rId3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6" name="Group 41"/>
          <p:cNvGrpSpPr/>
          <p:nvPr/>
        </p:nvGrpSpPr>
        <p:grpSpPr>
          <a:xfrm>
            <a:off x="5105694" y="7946015"/>
            <a:ext cx="3068671" cy="1747876"/>
            <a:chOff x="-3333843" y="-273328"/>
            <a:chExt cx="4091562" cy="2330499"/>
          </a:xfrm>
        </p:grpSpPr>
        <p:sp>
          <p:nvSpPr>
            <p:cNvPr id="97" name="TextBox 42"/>
            <p:cNvSpPr txBox="1"/>
            <p:nvPr/>
          </p:nvSpPr>
          <p:spPr>
            <a:xfrm>
              <a:off x="-3333843" y="-273328"/>
              <a:ext cx="3961274" cy="1795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uk-UA" sz="3600" b="1" dirty="0" smtClean="0">
                  <a:solidFill>
                    <a:srgbClr val="0B37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Діти </a:t>
              </a:r>
              <a:r>
                <a:rPr lang="uk-UA" sz="3600" b="1" dirty="0">
                  <a:solidFill>
                    <a:srgbClr val="0B37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з багатодітних сімей </a:t>
              </a:r>
              <a:endParaRPr lang="en-US" sz="36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  <p:sp>
          <p:nvSpPr>
            <p:cNvPr id="98" name="TextBox 43"/>
            <p:cNvSpPr txBox="1"/>
            <p:nvPr/>
          </p:nvSpPr>
          <p:spPr>
            <a:xfrm>
              <a:off x="-3203555" y="1715198"/>
              <a:ext cx="3961274" cy="341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uk-UA" sz="2800" b="1" dirty="0" smtClean="0">
                  <a:solidFill>
                    <a:srgbClr val="4F4F59"/>
                  </a:solidFill>
                  <a:latin typeface="Canva Sans"/>
                  <a:ea typeface="Canva Sans"/>
                  <a:cs typeface="Canva Sans"/>
                  <a:sym typeface="Canva Sans"/>
                </a:rPr>
                <a:t>__177__ учнів</a:t>
              </a:r>
              <a:endParaRPr lang="en-US" sz="2800" b="1" dirty="0">
                <a:solidFill>
                  <a:srgbClr val="4F4F59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164" name="Freeform 27"/>
          <p:cNvSpPr/>
          <p:nvPr/>
        </p:nvSpPr>
        <p:spPr>
          <a:xfrm>
            <a:off x="8257181" y="8236643"/>
            <a:ext cx="683285" cy="592127"/>
          </a:xfrm>
          <a:custGeom>
            <a:avLst/>
            <a:gdLst/>
            <a:ahLst/>
            <a:cxnLst/>
            <a:rect l="l" t="t" r="r" b="b"/>
            <a:pathLst>
              <a:path w="809625" h="765096">
                <a:moveTo>
                  <a:pt x="0" y="0"/>
                </a:moveTo>
                <a:lnTo>
                  <a:pt x="809625" y="0"/>
                </a:lnTo>
                <a:lnTo>
                  <a:pt x="809625" y="765096"/>
                </a:lnTo>
                <a:lnTo>
                  <a:pt x="0" y="765096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14" name="Group 41"/>
          <p:cNvGrpSpPr/>
          <p:nvPr/>
        </p:nvGrpSpPr>
        <p:grpSpPr>
          <a:xfrm>
            <a:off x="6692453" y="2911798"/>
            <a:ext cx="4078208" cy="1587365"/>
            <a:chOff x="-577846" y="112930"/>
            <a:chExt cx="5437612" cy="2116485"/>
          </a:xfrm>
        </p:grpSpPr>
        <p:sp>
          <p:nvSpPr>
            <p:cNvPr id="115" name="TextBox 42"/>
            <p:cNvSpPr txBox="1"/>
            <p:nvPr/>
          </p:nvSpPr>
          <p:spPr>
            <a:xfrm>
              <a:off x="-577846" y="112930"/>
              <a:ext cx="5437612" cy="17953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uk-UA" sz="3600" b="1" dirty="0">
                  <a:solidFill>
                    <a:srgbClr val="0B37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Д</a:t>
              </a:r>
              <a:r>
                <a:rPr lang="uk-UA" sz="3600" b="1" dirty="0" smtClean="0">
                  <a:solidFill>
                    <a:srgbClr val="0B37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іти </a:t>
              </a:r>
              <a:r>
                <a:rPr lang="uk-UA" sz="3600" b="1" dirty="0">
                  <a:solidFill>
                    <a:srgbClr val="0B37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з малозабезпечених  сімей </a:t>
              </a:r>
              <a:endParaRPr lang="en-US" sz="36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  <p:sp>
          <p:nvSpPr>
            <p:cNvPr id="116" name="TextBox 43"/>
            <p:cNvSpPr txBox="1"/>
            <p:nvPr/>
          </p:nvSpPr>
          <p:spPr>
            <a:xfrm>
              <a:off x="408880" y="1887442"/>
              <a:ext cx="3961274" cy="341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uk-UA" sz="2800" b="1" dirty="0" smtClean="0">
                  <a:solidFill>
                    <a:srgbClr val="4F4F59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20  учнів</a:t>
              </a:r>
              <a:endParaRPr lang="en-US" sz="2800" b="1" dirty="0">
                <a:solidFill>
                  <a:srgbClr val="4F4F59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grpSp>
        <p:nvGrpSpPr>
          <p:cNvPr id="117" name="Group 41"/>
          <p:cNvGrpSpPr/>
          <p:nvPr/>
        </p:nvGrpSpPr>
        <p:grpSpPr>
          <a:xfrm>
            <a:off x="588817" y="7265986"/>
            <a:ext cx="5544829" cy="1977986"/>
            <a:chOff x="185275" y="-723716"/>
            <a:chExt cx="4116351" cy="2637313"/>
          </a:xfrm>
        </p:grpSpPr>
        <p:sp>
          <p:nvSpPr>
            <p:cNvPr id="118" name="TextBox 42"/>
            <p:cNvSpPr txBox="1"/>
            <p:nvPr/>
          </p:nvSpPr>
          <p:spPr>
            <a:xfrm>
              <a:off x="185275" y="-723716"/>
              <a:ext cx="3961274" cy="1795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uk-UA" sz="3600" b="1" dirty="0" smtClean="0">
                  <a:solidFill>
                    <a:srgbClr val="0B37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Діти, батьки </a:t>
              </a:r>
            </a:p>
            <a:p>
              <a:pPr>
                <a:lnSpc>
                  <a:spcPts val="3500"/>
                </a:lnSpc>
              </a:pPr>
              <a:r>
                <a:rPr lang="uk-UA" sz="3600" b="1" dirty="0" smtClean="0">
                  <a:solidFill>
                    <a:srgbClr val="0B37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яких є учасники </a:t>
              </a:r>
            </a:p>
            <a:p>
              <a:pPr>
                <a:lnSpc>
                  <a:spcPts val="3500"/>
                </a:lnSpc>
              </a:pPr>
              <a:r>
                <a:rPr lang="uk-UA" sz="3600" b="1" dirty="0" smtClean="0">
                  <a:solidFill>
                    <a:srgbClr val="0B37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бойових дій</a:t>
              </a:r>
              <a:endParaRPr lang="en-US" sz="36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  <p:sp>
          <p:nvSpPr>
            <p:cNvPr id="119" name="TextBox 43"/>
            <p:cNvSpPr txBox="1"/>
            <p:nvPr/>
          </p:nvSpPr>
          <p:spPr>
            <a:xfrm>
              <a:off x="340352" y="1571624"/>
              <a:ext cx="3961274" cy="341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uk-UA" sz="2800" b="1" dirty="0" smtClean="0">
                  <a:solidFill>
                    <a:srgbClr val="4F4F59"/>
                  </a:solidFill>
                  <a:latin typeface="Canva Sans"/>
                  <a:ea typeface="Canva Sans"/>
                  <a:cs typeface="Canva Sans"/>
                  <a:sym typeface="Canva Sans"/>
                </a:rPr>
                <a:t>__12__ учнів</a:t>
              </a:r>
              <a:endParaRPr lang="en-US" sz="2800" b="1" dirty="0">
                <a:solidFill>
                  <a:srgbClr val="4F4F59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grpSp>
        <p:nvGrpSpPr>
          <p:cNvPr id="120" name="Group 41"/>
          <p:cNvGrpSpPr/>
          <p:nvPr/>
        </p:nvGrpSpPr>
        <p:grpSpPr>
          <a:xfrm>
            <a:off x="9536106" y="8171418"/>
            <a:ext cx="3035782" cy="1235382"/>
            <a:chOff x="214121" y="320600"/>
            <a:chExt cx="4047710" cy="1647175"/>
          </a:xfrm>
        </p:grpSpPr>
        <p:sp>
          <p:nvSpPr>
            <p:cNvPr id="121" name="TextBox 42"/>
            <p:cNvSpPr txBox="1"/>
            <p:nvPr/>
          </p:nvSpPr>
          <p:spPr>
            <a:xfrm>
              <a:off x="214121" y="320600"/>
              <a:ext cx="3961274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uk-UA" sz="3600" b="1" dirty="0" smtClean="0">
                  <a:solidFill>
                    <a:srgbClr val="0B37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Діти з інвалідністю </a:t>
              </a:r>
              <a:endParaRPr lang="en-US" sz="36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  <p:sp>
          <p:nvSpPr>
            <p:cNvPr id="122" name="TextBox 43"/>
            <p:cNvSpPr txBox="1"/>
            <p:nvPr/>
          </p:nvSpPr>
          <p:spPr>
            <a:xfrm>
              <a:off x="300557" y="1625802"/>
              <a:ext cx="3961274" cy="341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uk-UA" sz="2800" b="1" dirty="0" smtClean="0">
                  <a:solidFill>
                    <a:srgbClr val="4F4F59"/>
                  </a:solidFill>
                  <a:latin typeface="Canva Sans"/>
                  <a:ea typeface="Canva Sans"/>
                  <a:cs typeface="Canva Sans"/>
                  <a:sym typeface="Canva Sans"/>
                </a:rPr>
                <a:t>___6_ учнів</a:t>
              </a:r>
              <a:endParaRPr lang="en-US" sz="2800" b="1" dirty="0">
                <a:solidFill>
                  <a:srgbClr val="4F4F59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grpSp>
        <p:nvGrpSpPr>
          <p:cNvPr id="123" name="Group 41"/>
          <p:cNvGrpSpPr/>
          <p:nvPr/>
        </p:nvGrpSpPr>
        <p:grpSpPr>
          <a:xfrm>
            <a:off x="2318041" y="3187552"/>
            <a:ext cx="3168747" cy="903577"/>
            <a:chOff x="214121" y="320600"/>
            <a:chExt cx="4224997" cy="1204769"/>
          </a:xfrm>
        </p:grpSpPr>
        <p:sp>
          <p:nvSpPr>
            <p:cNvPr id="124" name="TextBox 42"/>
            <p:cNvSpPr txBox="1"/>
            <p:nvPr/>
          </p:nvSpPr>
          <p:spPr>
            <a:xfrm>
              <a:off x="214121" y="320600"/>
              <a:ext cx="3961274" cy="4991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uk-UA" sz="3600" b="1" dirty="0" smtClean="0">
                  <a:solidFill>
                    <a:srgbClr val="0B37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Діти </a:t>
              </a:r>
              <a:r>
                <a:rPr lang="uk-UA" sz="3600" b="1" dirty="0">
                  <a:solidFill>
                    <a:srgbClr val="0B37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сироти </a:t>
              </a:r>
              <a:endParaRPr lang="en-US" sz="36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  <p:sp>
          <p:nvSpPr>
            <p:cNvPr id="125" name="TextBox 43"/>
            <p:cNvSpPr txBox="1"/>
            <p:nvPr/>
          </p:nvSpPr>
          <p:spPr>
            <a:xfrm>
              <a:off x="477844" y="1183396"/>
              <a:ext cx="3961274" cy="341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uk-UA" sz="2800" b="1" dirty="0" smtClean="0">
                  <a:solidFill>
                    <a:srgbClr val="4F4F59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0  учнів</a:t>
              </a:r>
              <a:endParaRPr lang="en-US" sz="2800" b="1" dirty="0">
                <a:solidFill>
                  <a:srgbClr val="4F4F59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grpSp>
        <p:nvGrpSpPr>
          <p:cNvPr id="126" name="Group 41"/>
          <p:cNvGrpSpPr/>
          <p:nvPr/>
        </p:nvGrpSpPr>
        <p:grpSpPr>
          <a:xfrm>
            <a:off x="13599004" y="7856382"/>
            <a:ext cx="4281988" cy="1752085"/>
            <a:chOff x="-315548" y="124951"/>
            <a:chExt cx="5709318" cy="2336112"/>
          </a:xfrm>
        </p:grpSpPr>
        <p:sp>
          <p:nvSpPr>
            <p:cNvPr id="127" name="TextBox 42"/>
            <p:cNvSpPr txBox="1"/>
            <p:nvPr/>
          </p:nvSpPr>
          <p:spPr>
            <a:xfrm>
              <a:off x="-315548" y="124951"/>
              <a:ext cx="5709318" cy="17953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uk-UA" sz="3600" b="1" dirty="0" smtClean="0">
                  <a:solidFill>
                    <a:srgbClr val="0B37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Діти, зареєстровані як внутрішньо переміщені особи </a:t>
              </a:r>
              <a:endParaRPr lang="uk-UA" sz="36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  <p:sp>
          <p:nvSpPr>
            <p:cNvPr id="128" name="TextBox 43"/>
            <p:cNvSpPr txBox="1"/>
            <p:nvPr/>
          </p:nvSpPr>
          <p:spPr>
            <a:xfrm>
              <a:off x="315143" y="2119090"/>
              <a:ext cx="3961274" cy="341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uk-UA" sz="2800" b="1" dirty="0" smtClean="0">
                  <a:solidFill>
                    <a:srgbClr val="4F4F59"/>
                  </a:solidFill>
                  <a:latin typeface="Canva Sans"/>
                  <a:ea typeface="Canva Sans"/>
                  <a:cs typeface="Canva Sans"/>
                  <a:sym typeface="Canva Sans"/>
                </a:rPr>
                <a:t>0  учнів</a:t>
              </a:r>
              <a:endParaRPr lang="en-US" sz="2800" b="1" dirty="0">
                <a:solidFill>
                  <a:srgbClr val="4F4F59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grpSp>
        <p:nvGrpSpPr>
          <p:cNvPr id="133" name="Group 41"/>
          <p:cNvGrpSpPr/>
          <p:nvPr/>
        </p:nvGrpSpPr>
        <p:grpSpPr>
          <a:xfrm>
            <a:off x="12670975" y="3019688"/>
            <a:ext cx="5495521" cy="1849563"/>
            <a:chOff x="214122" y="-57819"/>
            <a:chExt cx="4079746" cy="2466083"/>
          </a:xfrm>
        </p:grpSpPr>
        <p:sp>
          <p:nvSpPr>
            <p:cNvPr id="134" name="TextBox 42"/>
            <p:cNvSpPr txBox="1"/>
            <p:nvPr/>
          </p:nvSpPr>
          <p:spPr>
            <a:xfrm>
              <a:off x="214122" y="-57819"/>
              <a:ext cx="3961274" cy="1795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uk-UA" sz="3600" b="1" dirty="0" smtClean="0">
                  <a:solidFill>
                    <a:srgbClr val="0B37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Діти, позбавлені  </a:t>
              </a:r>
              <a:r>
                <a:rPr lang="uk-UA" sz="3600" b="1" dirty="0">
                  <a:solidFill>
                    <a:srgbClr val="0B375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батьківського  піклування </a:t>
              </a:r>
              <a:endParaRPr lang="en-US" sz="36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  <p:sp>
          <p:nvSpPr>
            <p:cNvPr id="135" name="TextBox 43"/>
            <p:cNvSpPr txBox="1"/>
            <p:nvPr/>
          </p:nvSpPr>
          <p:spPr>
            <a:xfrm>
              <a:off x="332594" y="2066291"/>
              <a:ext cx="3961274" cy="341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uk-UA" sz="2800" b="1" dirty="0" smtClean="0">
                  <a:solidFill>
                    <a:srgbClr val="4F4F59"/>
                  </a:solidFill>
                  <a:latin typeface="Canva Sans"/>
                  <a:ea typeface="Canva Sans"/>
                  <a:cs typeface="Canva Sans"/>
                  <a:sym typeface="Canva Sans"/>
                </a:rPr>
                <a:t>0  учнів</a:t>
              </a:r>
              <a:endParaRPr lang="en-US" sz="2800" b="1" dirty="0">
                <a:solidFill>
                  <a:srgbClr val="4F4F59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9313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46154" y="-339102"/>
            <a:ext cx="12656371" cy="11211498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3387" y="0"/>
              <a:ext cx="806026" cy="698500"/>
            </a:xfrm>
            <a:custGeom>
              <a:avLst/>
              <a:gdLst/>
              <a:ahLst/>
              <a:cxnLst/>
              <a:rect l="l" t="t" r="r" b="b"/>
              <a:pathLst>
                <a:path w="806026" h="698500">
                  <a:moveTo>
                    <a:pt x="800543" y="364495"/>
                  </a:moveTo>
                  <a:lnTo>
                    <a:pt x="615083" y="683255"/>
                  </a:lnTo>
                  <a:cubicBezTo>
                    <a:pt x="609591" y="692693"/>
                    <a:pt x="599495" y="698500"/>
                    <a:pt x="588575" y="698500"/>
                  </a:cubicBezTo>
                  <a:lnTo>
                    <a:pt x="217451" y="698500"/>
                  </a:lnTo>
                  <a:cubicBezTo>
                    <a:pt x="206531" y="698500"/>
                    <a:pt x="196435" y="692693"/>
                    <a:pt x="190943" y="683255"/>
                  </a:cubicBezTo>
                  <a:lnTo>
                    <a:pt x="5483" y="364495"/>
                  </a:lnTo>
                  <a:cubicBezTo>
                    <a:pt x="0" y="355071"/>
                    <a:pt x="0" y="343429"/>
                    <a:pt x="5483" y="334005"/>
                  </a:cubicBezTo>
                  <a:lnTo>
                    <a:pt x="190943" y="15245"/>
                  </a:lnTo>
                  <a:cubicBezTo>
                    <a:pt x="196435" y="5807"/>
                    <a:pt x="206531" y="0"/>
                    <a:pt x="217451" y="0"/>
                  </a:cubicBezTo>
                  <a:lnTo>
                    <a:pt x="588575" y="0"/>
                  </a:lnTo>
                  <a:cubicBezTo>
                    <a:pt x="599495" y="0"/>
                    <a:pt x="609591" y="5807"/>
                    <a:pt x="615083" y="15245"/>
                  </a:cubicBezTo>
                  <a:lnTo>
                    <a:pt x="800543" y="334005"/>
                  </a:lnTo>
                  <a:cubicBezTo>
                    <a:pt x="806026" y="343429"/>
                    <a:pt x="806026" y="355071"/>
                    <a:pt x="800543" y="364495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08357" y="-443877"/>
            <a:ext cx="13103078" cy="11468890"/>
            <a:chOff x="0" y="0"/>
            <a:chExt cx="812800" cy="698680"/>
          </a:xfrm>
        </p:grpSpPr>
        <p:sp>
          <p:nvSpPr>
            <p:cNvPr id="6" name="Freeform 6"/>
            <p:cNvSpPr/>
            <p:nvPr/>
          </p:nvSpPr>
          <p:spPr>
            <a:xfrm>
              <a:off x="3253" y="0"/>
              <a:ext cx="806295" cy="698680"/>
            </a:xfrm>
            <a:custGeom>
              <a:avLst/>
              <a:gdLst/>
              <a:ahLst/>
              <a:cxnLst/>
              <a:rect l="l" t="t" r="r" b="b"/>
              <a:pathLst>
                <a:path w="806295" h="698680">
                  <a:moveTo>
                    <a:pt x="801028" y="363986"/>
                  </a:moveTo>
                  <a:lnTo>
                    <a:pt x="614866" y="684035"/>
                  </a:lnTo>
                  <a:cubicBezTo>
                    <a:pt x="609592" y="693102"/>
                    <a:pt x="599894" y="698680"/>
                    <a:pt x="589404" y="698680"/>
                  </a:cubicBezTo>
                  <a:lnTo>
                    <a:pt x="216890" y="698680"/>
                  </a:lnTo>
                  <a:cubicBezTo>
                    <a:pt x="206400" y="698680"/>
                    <a:pt x="196702" y="693102"/>
                    <a:pt x="191428" y="684035"/>
                  </a:cubicBezTo>
                  <a:lnTo>
                    <a:pt x="5266" y="363986"/>
                  </a:lnTo>
                  <a:cubicBezTo>
                    <a:pt x="0" y="354932"/>
                    <a:pt x="0" y="343748"/>
                    <a:pt x="5266" y="334694"/>
                  </a:cubicBezTo>
                  <a:lnTo>
                    <a:pt x="191428" y="14646"/>
                  </a:lnTo>
                  <a:cubicBezTo>
                    <a:pt x="196702" y="5578"/>
                    <a:pt x="206400" y="0"/>
                    <a:pt x="216890" y="0"/>
                  </a:cubicBezTo>
                  <a:lnTo>
                    <a:pt x="589404" y="0"/>
                  </a:lnTo>
                  <a:cubicBezTo>
                    <a:pt x="599894" y="0"/>
                    <a:pt x="609592" y="5578"/>
                    <a:pt x="614866" y="14646"/>
                  </a:cubicBezTo>
                  <a:lnTo>
                    <a:pt x="801028" y="334694"/>
                  </a:lnTo>
                  <a:cubicBezTo>
                    <a:pt x="806294" y="343748"/>
                    <a:pt x="806294" y="354932"/>
                    <a:pt x="801028" y="36398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584200" cy="765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9961919" y="751575"/>
            <a:ext cx="9413926" cy="8601975"/>
          </a:xfrm>
          <a:custGeom>
            <a:avLst/>
            <a:gdLst/>
            <a:ahLst/>
            <a:cxnLst/>
            <a:rect l="l" t="t" r="r" b="b"/>
            <a:pathLst>
              <a:path w="9413926" h="8601975">
                <a:moveTo>
                  <a:pt x="0" y="0"/>
                </a:moveTo>
                <a:lnTo>
                  <a:pt x="9413926" y="0"/>
                </a:lnTo>
                <a:lnTo>
                  <a:pt x="9413926" y="8601975"/>
                </a:lnTo>
                <a:lnTo>
                  <a:pt x="0" y="8601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046427" y="1287867"/>
            <a:ext cx="9137786" cy="7852785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6508" y="0"/>
              <a:ext cx="799785" cy="698500"/>
            </a:xfrm>
            <a:custGeom>
              <a:avLst/>
              <a:gdLst/>
              <a:ahLst/>
              <a:cxnLst/>
              <a:rect l="l" t="t" r="r" b="b"/>
              <a:pathLst>
                <a:path w="799785" h="698500">
                  <a:moveTo>
                    <a:pt x="789249" y="378542"/>
                  </a:moveTo>
                  <a:lnTo>
                    <a:pt x="620135" y="669208"/>
                  </a:lnTo>
                  <a:cubicBezTo>
                    <a:pt x="609583" y="687343"/>
                    <a:pt x="590184" y="698500"/>
                    <a:pt x="569202" y="698500"/>
                  </a:cubicBezTo>
                  <a:lnTo>
                    <a:pt x="230582" y="698500"/>
                  </a:lnTo>
                  <a:cubicBezTo>
                    <a:pt x="209600" y="698500"/>
                    <a:pt x="190201" y="687343"/>
                    <a:pt x="179649" y="669208"/>
                  </a:cubicBezTo>
                  <a:lnTo>
                    <a:pt x="10535" y="378542"/>
                  </a:lnTo>
                  <a:cubicBezTo>
                    <a:pt x="0" y="360435"/>
                    <a:pt x="0" y="338065"/>
                    <a:pt x="10535" y="319958"/>
                  </a:cubicBezTo>
                  <a:lnTo>
                    <a:pt x="179649" y="29293"/>
                  </a:lnTo>
                  <a:cubicBezTo>
                    <a:pt x="190201" y="11157"/>
                    <a:pt x="209600" y="0"/>
                    <a:pt x="230582" y="0"/>
                  </a:cubicBezTo>
                  <a:lnTo>
                    <a:pt x="569202" y="0"/>
                  </a:lnTo>
                  <a:cubicBezTo>
                    <a:pt x="590184" y="0"/>
                    <a:pt x="609583" y="11157"/>
                    <a:pt x="620135" y="29293"/>
                  </a:cubicBezTo>
                  <a:lnTo>
                    <a:pt x="789249" y="319958"/>
                  </a:lnTo>
                  <a:cubicBezTo>
                    <a:pt x="799784" y="338065"/>
                    <a:pt x="799784" y="360435"/>
                    <a:pt x="789249" y="378542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61771" tIns="61771" rIns="61771" bIns="61771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582338" y="1717579"/>
            <a:ext cx="9931550" cy="7079728"/>
            <a:chOff x="0" y="0"/>
            <a:chExt cx="1003955" cy="698500"/>
          </a:xfrm>
        </p:grpSpPr>
        <p:sp>
          <p:nvSpPr>
            <p:cNvPr id="13" name="Freeform 13"/>
            <p:cNvSpPr/>
            <p:nvPr/>
          </p:nvSpPr>
          <p:spPr>
            <a:xfrm>
              <a:off x="4246" y="0"/>
              <a:ext cx="995462" cy="698500"/>
            </a:xfrm>
            <a:custGeom>
              <a:avLst/>
              <a:gdLst/>
              <a:ahLst/>
              <a:cxnLst/>
              <a:rect l="l" t="t" r="r" b="b"/>
              <a:pathLst>
                <a:path w="995462" h="698500">
                  <a:moveTo>
                    <a:pt x="988588" y="368364"/>
                  </a:moveTo>
                  <a:lnTo>
                    <a:pt x="807630" y="679386"/>
                  </a:lnTo>
                  <a:cubicBezTo>
                    <a:pt x="800745" y="691220"/>
                    <a:pt x="788086" y="698500"/>
                    <a:pt x="774395" y="698500"/>
                  </a:cubicBezTo>
                  <a:lnTo>
                    <a:pt x="221068" y="698500"/>
                  </a:lnTo>
                  <a:cubicBezTo>
                    <a:pt x="207377" y="698500"/>
                    <a:pt x="194718" y="691220"/>
                    <a:pt x="187833" y="679386"/>
                  </a:cubicBezTo>
                  <a:lnTo>
                    <a:pt x="6875" y="368364"/>
                  </a:lnTo>
                  <a:cubicBezTo>
                    <a:pt x="0" y="356549"/>
                    <a:pt x="0" y="341951"/>
                    <a:pt x="6875" y="330136"/>
                  </a:cubicBezTo>
                  <a:lnTo>
                    <a:pt x="187833" y="19114"/>
                  </a:lnTo>
                  <a:cubicBezTo>
                    <a:pt x="194718" y="7280"/>
                    <a:pt x="207377" y="0"/>
                    <a:pt x="221068" y="0"/>
                  </a:cubicBezTo>
                  <a:lnTo>
                    <a:pt x="774395" y="0"/>
                  </a:lnTo>
                  <a:cubicBezTo>
                    <a:pt x="788086" y="0"/>
                    <a:pt x="800745" y="7280"/>
                    <a:pt x="807630" y="19114"/>
                  </a:cubicBezTo>
                  <a:lnTo>
                    <a:pt x="988588" y="330136"/>
                  </a:lnTo>
                  <a:cubicBezTo>
                    <a:pt x="995463" y="341951"/>
                    <a:pt x="995463" y="356549"/>
                    <a:pt x="988588" y="368364"/>
                  </a:cubicBezTo>
                  <a:close/>
                </a:path>
              </a:pathLst>
            </a:custGeom>
            <a:blipFill>
              <a:blip r:embed="rId3"/>
              <a:stretch>
                <a:fillRect l="-19370" r="-19370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5" name="Freeform 15"/>
          <p:cNvSpPr/>
          <p:nvPr/>
        </p:nvSpPr>
        <p:spPr>
          <a:xfrm rot="5400000">
            <a:off x="8874836" y="266798"/>
            <a:ext cx="727982" cy="903815"/>
          </a:xfrm>
          <a:custGeom>
            <a:avLst/>
            <a:gdLst/>
            <a:ahLst/>
            <a:cxnLst/>
            <a:rect l="l" t="t" r="r" b="b"/>
            <a:pathLst>
              <a:path w="970643" h="1205087">
                <a:moveTo>
                  <a:pt x="0" y="0"/>
                </a:moveTo>
                <a:lnTo>
                  <a:pt x="970643" y="0"/>
                </a:lnTo>
                <a:lnTo>
                  <a:pt x="970643" y="1205087"/>
                </a:lnTo>
                <a:lnTo>
                  <a:pt x="0" y="120508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0520" y="3122885"/>
            <a:ext cx="10650914" cy="2459874"/>
            <a:chOff x="0" y="-39076"/>
            <a:chExt cx="1273333" cy="32852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66001" cy="261847"/>
            </a:xfrm>
            <a:custGeom>
              <a:avLst/>
              <a:gdLst/>
              <a:ahLst/>
              <a:cxnLst/>
              <a:rect l="l" t="t" r="r" b="b"/>
              <a:pathLst>
                <a:path w="1229235" h="261847">
                  <a:moveTo>
                    <a:pt x="24882" y="0"/>
                  </a:moveTo>
                  <a:lnTo>
                    <a:pt x="1204353" y="0"/>
                  </a:lnTo>
                  <a:cubicBezTo>
                    <a:pt x="1210952" y="0"/>
                    <a:pt x="1217281" y="2621"/>
                    <a:pt x="1221947" y="7288"/>
                  </a:cubicBezTo>
                  <a:cubicBezTo>
                    <a:pt x="1226613" y="11954"/>
                    <a:pt x="1229235" y="18283"/>
                    <a:pt x="1229235" y="24882"/>
                  </a:cubicBezTo>
                  <a:lnTo>
                    <a:pt x="1229235" y="236966"/>
                  </a:lnTo>
                  <a:cubicBezTo>
                    <a:pt x="1229235" y="243565"/>
                    <a:pt x="1226613" y="249893"/>
                    <a:pt x="1221947" y="254560"/>
                  </a:cubicBezTo>
                  <a:cubicBezTo>
                    <a:pt x="1217281" y="259226"/>
                    <a:pt x="1210952" y="261847"/>
                    <a:pt x="1204353" y="261847"/>
                  </a:cubicBezTo>
                  <a:lnTo>
                    <a:pt x="24882" y="261847"/>
                  </a:lnTo>
                  <a:cubicBezTo>
                    <a:pt x="18283" y="261847"/>
                    <a:pt x="11954" y="259226"/>
                    <a:pt x="7288" y="254560"/>
                  </a:cubicBezTo>
                  <a:cubicBezTo>
                    <a:pt x="2621" y="249893"/>
                    <a:pt x="0" y="243565"/>
                    <a:pt x="0" y="236966"/>
                  </a:cubicBezTo>
                  <a:lnTo>
                    <a:pt x="0" y="24882"/>
                  </a:lnTo>
                  <a:cubicBezTo>
                    <a:pt x="0" y="18283"/>
                    <a:pt x="2621" y="11954"/>
                    <a:pt x="7288" y="7288"/>
                  </a:cubicBezTo>
                  <a:cubicBezTo>
                    <a:pt x="11954" y="2621"/>
                    <a:pt x="18283" y="0"/>
                    <a:pt x="24882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732" y="-39076"/>
              <a:ext cx="1271601" cy="328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r>
                <a:rPr lang="uk-UA" sz="2500" b="1" dirty="0" smtClean="0">
                  <a:solidFill>
                    <a:srgbClr val="FFFFFF"/>
                  </a:solidFill>
                  <a:latin typeface="TT Norms"/>
                  <a:ea typeface="TT Norms"/>
                  <a:cs typeface="TT Norms"/>
                  <a:sym typeface="TT Norms"/>
                </a:rPr>
                <a:t>Забезпечення </a:t>
              </a:r>
              <a:r>
                <a:rPr lang="uk-UA" sz="2500" b="1" dirty="0">
                  <a:solidFill>
                    <a:srgbClr val="FFFFFF"/>
                  </a:solidFill>
                  <a:latin typeface="TT Norms"/>
                  <a:ea typeface="TT Norms"/>
                  <a:cs typeface="TT Norms"/>
                  <a:sym typeface="TT Norms"/>
                </a:rPr>
                <a:t>умов для якісного надання освітніх послуг шляхом </a:t>
              </a:r>
              <a:endParaRPr lang="uk-UA" sz="25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endParaRPr>
            </a:p>
            <a:p>
              <a:pPr algn="ctr">
                <a:lnSpc>
                  <a:spcPts val="3750"/>
                </a:lnSpc>
              </a:pPr>
              <a:r>
                <a:rPr lang="uk-UA" sz="2500" b="1" dirty="0" smtClean="0">
                  <a:solidFill>
                    <a:srgbClr val="FFFFFF"/>
                  </a:solidFill>
                  <a:latin typeface="TT Norms"/>
                  <a:ea typeface="TT Norms"/>
                  <a:cs typeface="TT Norms"/>
                  <a:sym typeface="TT Norms"/>
                </a:rPr>
                <a:t>тісної </a:t>
              </a:r>
              <a:r>
                <a:rPr lang="uk-UA" sz="2500" b="1" dirty="0">
                  <a:solidFill>
                    <a:srgbClr val="FFFFFF"/>
                  </a:solidFill>
                  <a:latin typeface="TT Norms"/>
                  <a:ea typeface="TT Norms"/>
                  <a:cs typeface="TT Norms"/>
                  <a:sym typeface="TT Norms"/>
                </a:rPr>
                <a:t>взаємодії в системі «здобувачі освіти – батьки </a:t>
              </a:r>
              <a:r>
                <a:rPr lang="uk-UA" sz="2500" b="1" dirty="0" smtClean="0">
                  <a:solidFill>
                    <a:srgbClr val="FFFFFF"/>
                  </a:solidFill>
                  <a:latin typeface="TT Norms"/>
                  <a:ea typeface="TT Norms"/>
                  <a:cs typeface="TT Norms"/>
                  <a:sym typeface="TT Norms"/>
                </a:rPr>
                <a:t>здобувачів</a:t>
              </a:r>
            </a:p>
            <a:p>
              <a:pPr algn="ctr">
                <a:lnSpc>
                  <a:spcPts val="3750"/>
                </a:lnSpc>
              </a:pPr>
              <a:r>
                <a:rPr lang="uk-UA" sz="2500" b="1" dirty="0" smtClean="0">
                  <a:solidFill>
                    <a:srgbClr val="FFFFFF"/>
                  </a:solidFill>
                  <a:latin typeface="TT Norms"/>
                  <a:ea typeface="TT Norms"/>
                  <a:cs typeface="TT Norms"/>
                  <a:sym typeface="TT Norms"/>
                </a:rPr>
                <a:t> </a:t>
              </a:r>
              <a:r>
                <a:rPr lang="uk-UA" sz="2500" b="1" dirty="0">
                  <a:solidFill>
                    <a:srgbClr val="FFFFFF"/>
                  </a:solidFill>
                  <a:latin typeface="TT Norms"/>
                  <a:ea typeface="TT Norms"/>
                  <a:cs typeface="TT Norms"/>
                  <a:sym typeface="TT Norms"/>
                </a:rPr>
                <a:t>освіти – педагоги»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897541" y="7427817"/>
            <a:ext cx="4883744" cy="4273276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24952" y="36798"/>
              <a:ext cx="762896" cy="674402"/>
            </a:xfrm>
            <a:custGeom>
              <a:avLst/>
              <a:gdLst/>
              <a:ahLst/>
              <a:cxnLst/>
              <a:rect l="l" t="t" r="r" b="b"/>
              <a:pathLst>
                <a:path w="762896" h="674402">
                  <a:moveTo>
                    <a:pt x="412908" y="18257"/>
                  </a:moveTo>
                  <a:lnTo>
                    <a:pt x="756388" y="619347"/>
                  </a:lnTo>
                  <a:cubicBezTo>
                    <a:pt x="762896" y="630736"/>
                    <a:pt x="762849" y="644728"/>
                    <a:pt x="756265" y="656074"/>
                  </a:cubicBezTo>
                  <a:cubicBezTo>
                    <a:pt x="749681" y="667419"/>
                    <a:pt x="737556" y="674402"/>
                    <a:pt x="724438" y="674402"/>
                  </a:cubicBezTo>
                  <a:lnTo>
                    <a:pt x="38458" y="674402"/>
                  </a:lnTo>
                  <a:cubicBezTo>
                    <a:pt x="25340" y="674402"/>
                    <a:pt x="13215" y="667419"/>
                    <a:pt x="6631" y="656074"/>
                  </a:cubicBezTo>
                  <a:cubicBezTo>
                    <a:pt x="47" y="644728"/>
                    <a:pt x="0" y="630736"/>
                    <a:pt x="6508" y="619347"/>
                  </a:cubicBezTo>
                  <a:lnTo>
                    <a:pt x="349988" y="18257"/>
                  </a:lnTo>
                  <a:cubicBezTo>
                    <a:pt x="356439" y="6967"/>
                    <a:pt x="368445" y="0"/>
                    <a:pt x="381448" y="0"/>
                  </a:cubicBezTo>
                  <a:cubicBezTo>
                    <a:pt x="394451" y="0"/>
                    <a:pt x="406457" y="6967"/>
                    <a:pt x="412908" y="18257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6" name="Freeform 26"/>
          <p:cNvSpPr/>
          <p:nvPr/>
        </p:nvSpPr>
        <p:spPr>
          <a:xfrm>
            <a:off x="15185256" y="9686925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3"/>
                </a:lnTo>
                <a:lnTo>
                  <a:pt x="0" y="1221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 rot="-10800000">
            <a:off x="9862340" y="-875897"/>
            <a:ext cx="3352042" cy="2933037"/>
            <a:chOff x="0" y="0"/>
            <a:chExt cx="812800" cy="711200"/>
          </a:xfrm>
        </p:grpSpPr>
        <p:sp>
          <p:nvSpPr>
            <p:cNvPr id="28" name="Freeform 28"/>
            <p:cNvSpPr/>
            <p:nvPr/>
          </p:nvSpPr>
          <p:spPr>
            <a:xfrm>
              <a:off x="27265" y="40210"/>
              <a:ext cx="758270" cy="670990"/>
            </a:xfrm>
            <a:custGeom>
              <a:avLst/>
              <a:gdLst/>
              <a:ahLst/>
              <a:cxnLst/>
              <a:rect l="l" t="t" r="r" b="b"/>
              <a:pathLst>
                <a:path w="758270" h="670990">
                  <a:moveTo>
                    <a:pt x="413512" y="19949"/>
                  </a:moveTo>
                  <a:lnTo>
                    <a:pt x="751158" y="610831"/>
                  </a:lnTo>
                  <a:cubicBezTo>
                    <a:pt x="758270" y="623276"/>
                    <a:pt x="758219" y="638565"/>
                    <a:pt x="751024" y="650963"/>
                  </a:cubicBezTo>
                  <a:cubicBezTo>
                    <a:pt x="743830" y="663360"/>
                    <a:pt x="730580" y="670990"/>
                    <a:pt x="716247" y="670990"/>
                  </a:cubicBezTo>
                  <a:lnTo>
                    <a:pt x="42023" y="670990"/>
                  </a:lnTo>
                  <a:cubicBezTo>
                    <a:pt x="27690" y="670990"/>
                    <a:pt x="14440" y="663360"/>
                    <a:pt x="7246" y="650963"/>
                  </a:cubicBezTo>
                  <a:cubicBezTo>
                    <a:pt x="51" y="638565"/>
                    <a:pt x="0" y="623276"/>
                    <a:pt x="7112" y="610831"/>
                  </a:cubicBezTo>
                  <a:lnTo>
                    <a:pt x="344758" y="19949"/>
                  </a:lnTo>
                  <a:cubicBezTo>
                    <a:pt x="351808" y="7613"/>
                    <a:pt x="364927" y="0"/>
                    <a:pt x="379135" y="0"/>
                  </a:cubicBezTo>
                  <a:cubicBezTo>
                    <a:pt x="393343" y="0"/>
                    <a:pt x="406462" y="7613"/>
                    <a:pt x="413512" y="19949"/>
                  </a:cubicBezTo>
                  <a:close/>
                </a:path>
              </a:pathLst>
            </a:custGeom>
            <a:solidFill>
              <a:srgbClr val="23403D">
                <a:alpha val="89804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0" name="Freeform 30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5615187" y="-2501277"/>
            <a:ext cx="4656068" cy="411480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5185256" y="-339102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1730979" y="54265"/>
            <a:ext cx="10977741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00"/>
              </a:lnSpc>
            </a:pPr>
            <a:r>
              <a:rPr lang="uk-UA" sz="66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ГОЛОВНА МЕТА</a:t>
            </a:r>
          </a:p>
          <a:p>
            <a:pPr>
              <a:lnSpc>
                <a:spcPts val="10000"/>
              </a:lnSpc>
            </a:pPr>
            <a:r>
              <a:rPr lang="uk-UA" sz="66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ДІЯЛЬНОСТІ ЗАКЛАДУ</a:t>
            </a:r>
          </a:p>
        </p:txBody>
      </p:sp>
      <p:sp>
        <p:nvSpPr>
          <p:cNvPr id="36" name="Freeform 21"/>
          <p:cNvSpPr/>
          <p:nvPr/>
        </p:nvSpPr>
        <p:spPr>
          <a:xfrm>
            <a:off x="87780" y="5658546"/>
            <a:ext cx="10589585" cy="2127193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37" name="Freeform 21"/>
          <p:cNvSpPr/>
          <p:nvPr/>
        </p:nvSpPr>
        <p:spPr>
          <a:xfrm>
            <a:off x="232619" y="8111298"/>
            <a:ext cx="10589585" cy="1671964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38" name="TextBox 22"/>
          <p:cNvSpPr txBox="1"/>
          <p:nvPr/>
        </p:nvSpPr>
        <p:spPr>
          <a:xfrm>
            <a:off x="-149757" y="5389232"/>
            <a:ext cx="11127642" cy="26267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5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   </a:t>
            </a:r>
            <a:r>
              <a:rPr lang="uk-UA" sz="2500" b="1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С</a:t>
            </a:r>
            <a:r>
              <a:rPr lang="uk-UA" sz="25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творення </a:t>
            </a:r>
            <a:r>
              <a:rPr lang="uk-UA" sz="2500" b="1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сприятливого освітнього середовища на основі демократизації, гуманізації, співпраці, співтворчості, спрямоване на зміцнення здоров’я дітей, створення умов для фізичного розвитку, соціальної адаптації, духовного зростання</a:t>
            </a:r>
          </a:p>
        </p:txBody>
      </p:sp>
      <p:sp>
        <p:nvSpPr>
          <p:cNvPr id="39" name="TextBox 22"/>
          <p:cNvSpPr txBox="1"/>
          <p:nvPr/>
        </p:nvSpPr>
        <p:spPr>
          <a:xfrm>
            <a:off x="223877" y="8057583"/>
            <a:ext cx="10636427" cy="168878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r>
              <a:rPr lang="uk-UA" sz="25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Орієнтування </a:t>
            </a:r>
            <a:r>
              <a:rPr lang="uk-UA" sz="2500" b="1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внутрішнього світу дитини на збагачення індивідуального досвіду, самопізнання, самооцінки, саморозвитку, самовизначенні, самореалізації</a:t>
            </a:r>
          </a:p>
        </p:txBody>
      </p:sp>
      <p:sp>
        <p:nvSpPr>
          <p:cNvPr id="41" name="TextBox 22"/>
          <p:cNvSpPr txBox="1"/>
          <p:nvPr/>
        </p:nvSpPr>
        <p:spPr>
          <a:xfrm>
            <a:off x="203792" y="8535716"/>
            <a:ext cx="10636427" cy="180501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50"/>
              </a:lnSpc>
            </a:pPr>
            <a:endParaRPr lang="uk-UA" sz="25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2" name="Freeform 6"/>
          <p:cNvSpPr/>
          <p:nvPr/>
        </p:nvSpPr>
        <p:spPr>
          <a:xfrm>
            <a:off x="-2204219" y="5219352"/>
            <a:ext cx="7926680" cy="5736935"/>
          </a:xfrm>
          <a:custGeom>
            <a:avLst/>
            <a:gdLst/>
            <a:ahLst/>
            <a:cxnLst/>
            <a:rect l="l" t="t" r="r" b="b"/>
            <a:pathLst>
              <a:path w="7926680" h="5736935">
                <a:moveTo>
                  <a:pt x="0" y="0"/>
                </a:moveTo>
                <a:lnTo>
                  <a:pt x="7926680" y="0"/>
                </a:lnTo>
                <a:lnTo>
                  <a:pt x="7926680" y="5736935"/>
                </a:lnTo>
                <a:lnTo>
                  <a:pt x="0" y="57369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427791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321573" y="-164863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t="-290245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7512126" y="925830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36"/>
          <p:cNvSpPr txBox="1"/>
          <p:nvPr/>
        </p:nvSpPr>
        <p:spPr>
          <a:xfrm>
            <a:off x="301620" y="13753"/>
            <a:ext cx="15300919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74"/>
              </a:lnSpc>
            </a:pPr>
            <a:r>
              <a:rPr lang="uk-UA" sz="4800" b="1" cap="all" dirty="0" smtClean="0">
                <a:solidFill>
                  <a:srgbClr val="FFFFFF"/>
                </a:solidFill>
                <a:latin typeface="Sitka Small Semibold" pitchFamily="2" charset="0"/>
                <a:ea typeface="TT Norms Bold"/>
                <a:cs typeface="TT Norms Bold"/>
                <a:sym typeface="TT Norms Bold"/>
              </a:rPr>
              <a:t>ВИДИ РОБОТИ З КАТЕГОРІЙНИМИ УЧНЯМИ ЗАКЛАДУ ОСВІТИ</a:t>
            </a:r>
            <a:endParaRPr lang="ru-RU" sz="4800" b="1" cap="all" dirty="0">
              <a:solidFill>
                <a:srgbClr val="FFFFFF"/>
              </a:solidFill>
              <a:latin typeface="Sitka Small Semibold" pitchFamily="2" charset="0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43" name="Freeform 3"/>
          <p:cNvSpPr/>
          <p:nvPr/>
        </p:nvSpPr>
        <p:spPr>
          <a:xfrm>
            <a:off x="4567931" y="2651734"/>
            <a:ext cx="13720069" cy="7082986"/>
          </a:xfrm>
          <a:custGeom>
            <a:avLst/>
            <a:gdLst/>
            <a:ahLst/>
            <a:cxnLst/>
            <a:rect l="l" t="t" r="r" b="b"/>
            <a:pathLst>
              <a:path w="13720069" h="7082986">
                <a:moveTo>
                  <a:pt x="0" y="0"/>
                </a:moveTo>
                <a:lnTo>
                  <a:pt x="13720069" y="0"/>
                </a:lnTo>
                <a:lnTo>
                  <a:pt x="13720069" y="7082986"/>
                </a:lnTo>
                <a:lnTo>
                  <a:pt x="0" y="708298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4" name="Group 4"/>
          <p:cNvGrpSpPr/>
          <p:nvPr/>
        </p:nvGrpSpPr>
        <p:grpSpPr>
          <a:xfrm>
            <a:off x="5777867" y="2213565"/>
            <a:ext cx="1449475" cy="1449475"/>
            <a:chOff x="0" y="0"/>
            <a:chExt cx="812800" cy="812800"/>
          </a:xfrm>
        </p:grpSpPr>
        <p:sp>
          <p:nvSpPr>
            <p:cNvPr id="14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D49AF"/>
            </a:solidFill>
          </p:spPr>
        </p:sp>
        <p:sp>
          <p:nvSpPr>
            <p:cNvPr id="14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147" name="Group 7"/>
          <p:cNvGrpSpPr/>
          <p:nvPr/>
        </p:nvGrpSpPr>
        <p:grpSpPr>
          <a:xfrm>
            <a:off x="6502605" y="8746413"/>
            <a:ext cx="1449475" cy="1449475"/>
            <a:chOff x="0" y="0"/>
            <a:chExt cx="812800" cy="812800"/>
          </a:xfrm>
        </p:grpSpPr>
        <p:sp>
          <p:nvSpPr>
            <p:cNvPr id="14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BAC7"/>
            </a:solidFill>
          </p:spPr>
        </p:sp>
        <p:sp>
          <p:nvSpPr>
            <p:cNvPr id="14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150" name="Group 10"/>
          <p:cNvGrpSpPr/>
          <p:nvPr/>
        </p:nvGrpSpPr>
        <p:grpSpPr>
          <a:xfrm>
            <a:off x="9719283" y="2213565"/>
            <a:ext cx="1449475" cy="1449475"/>
            <a:chOff x="0" y="0"/>
            <a:chExt cx="812800" cy="812800"/>
          </a:xfrm>
        </p:grpSpPr>
        <p:sp>
          <p:nvSpPr>
            <p:cNvPr id="15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73C5"/>
            </a:solidFill>
          </p:spPr>
        </p:sp>
        <p:sp>
          <p:nvSpPr>
            <p:cNvPr id="15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153" name="Group 13"/>
          <p:cNvGrpSpPr/>
          <p:nvPr/>
        </p:nvGrpSpPr>
        <p:grpSpPr>
          <a:xfrm>
            <a:off x="13480671" y="2213565"/>
            <a:ext cx="1449475" cy="1449475"/>
            <a:chOff x="0" y="0"/>
            <a:chExt cx="812800" cy="812800"/>
          </a:xfrm>
        </p:grpSpPr>
        <p:sp>
          <p:nvSpPr>
            <p:cNvPr id="15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97CB"/>
            </a:solidFill>
          </p:spPr>
        </p:sp>
        <p:sp>
          <p:nvSpPr>
            <p:cNvPr id="15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156" name="Group 16"/>
          <p:cNvGrpSpPr/>
          <p:nvPr/>
        </p:nvGrpSpPr>
        <p:grpSpPr>
          <a:xfrm>
            <a:off x="10859310" y="8746413"/>
            <a:ext cx="1449475" cy="1449475"/>
            <a:chOff x="0" y="0"/>
            <a:chExt cx="812800" cy="812800"/>
          </a:xfrm>
        </p:grpSpPr>
        <p:sp>
          <p:nvSpPr>
            <p:cNvPr id="15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C195"/>
            </a:solidFill>
          </p:spPr>
        </p:sp>
        <p:sp>
          <p:nvSpPr>
            <p:cNvPr id="15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159" name="Group 19"/>
          <p:cNvGrpSpPr/>
          <p:nvPr/>
        </p:nvGrpSpPr>
        <p:grpSpPr>
          <a:xfrm>
            <a:off x="15563464" y="8746413"/>
            <a:ext cx="1449475" cy="1449475"/>
            <a:chOff x="0" y="0"/>
            <a:chExt cx="812800" cy="812800"/>
          </a:xfrm>
        </p:grpSpPr>
        <p:sp>
          <p:nvSpPr>
            <p:cNvPr id="16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5C740"/>
            </a:solidFill>
          </p:spPr>
        </p:sp>
        <p:sp>
          <p:nvSpPr>
            <p:cNvPr id="16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sp>
        <p:nvSpPr>
          <p:cNvPr id="162" name="Freeform 22"/>
          <p:cNvSpPr/>
          <p:nvPr/>
        </p:nvSpPr>
        <p:spPr>
          <a:xfrm>
            <a:off x="6112946" y="2595403"/>
            <a:ext cx="779318" cy="685800"/>
          </a:xfrm>
          <a:custGeom>
            <a:avLst/>
            <a:gdLst/>
            <a:ahLst/>
            <a:cxnLst/>
            <a:rect l="l" t="t" r="r" b="b"/>
            <a:pathLst>
              <a:path w="779318" h="685800">
                <a:moveTo>
                  <a:pt x="0" y="0"/>
                </a:moveTo>
                <a:lnTo>
                  <a:pt x="779318" y="0"/>
                </a:lnTo>
                <a:lnTo>
                  <a:pt x="77931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print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63" name="Freeform 23"/>
          <p:cNvSpPr/>
          <p:nvPr/>
        </p:nvSpPr>
        <p:spPr>
          <a:xfrm>
            <a:off x="10144840" y="2595403"/>
            <a:ext cx="598361" cy="685800"/>
          </a:xfrm>
          <a:custGeom>
            <a:avLst/>
            <a:gdLst/>
            <a:ahLst/>
            <a:cxnLst/>
            <a:rect l="l" t="t" r="r" b="b"/>
            <a:pathLst>
              <a:path w="598361" h="685800">
                <a:moveTo>
                  <a:pt x="0" y="0"/>
                </a:moveTo>
                <a:lnTo>
                  <a:pt x="598360" y="0"/>
                </a:lnTo>
                <a:lnTo>
                  <a:pt x="59836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print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65" name="Freeform 24"/>
          <p:cNvSpPr/>
          <p:nvPr/>
        </p:nvSpPr>
        <p:spPr>
          <a:xfrm>
            <a:off x="13809564" y="2595403"/>
            <a:ext cx="791688" cy="685800"/>
          </a:xfrm>
          <a:custGeom>
            <a:avLst/>
            <a:gdLst/>
            <a:ahLst/>
            <a:cxnLst/>
            <a:rect l="l" t="t" r="r" b="b"/>
            <a:pathLst>
              <a:path w="791688" h="685800">
                <a:moveTo>
                  <a:pt x="0" y="0"/>
                </a:moveTo>
                <a:lnTo>
                  <a:pt x="791689" y="0"/>
                </a:lnTo>
                <a:lnTo>
                  <a:pt x="791689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31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6" name="Freeform 25"/>
          <p:cNvSpPr/>
          <p:nvPr/>
        </p:nvSpPr>
        <p:spPr>
          <a:xfrm>
            <a:off x="6868285" y="9128251"/>
            <a:ext cx="718115" cy="685800"/>
          </a:xfrm>
          <a:custGeom>
            <a:avLst/>
            <a:gdLst/>
            <a:ahLst/>
            <a:cxnLst/>
            <a:rect l="l" t="t" r="r" b="b"/>
            <a:pathLst>
              <a:path w="718115" h="685800">
                <a:moveTo>
                  <a:pt x="0" y="0"/>
                </a:moveTo>
                <a:lnTo>
                  <a:pt x="718115" y="0"/>
                </a:lnTo>
                <a:lnTo>
                  <a:pt x="718115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32" cstate="print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7" name="Freeform 26"/>
          <p:cNvSpPr/>
          <p:nvPr/>
        </p:nvSpPr>
        <p:spPr>
          <a:xfrm>
            <a:off x="11223575" y="9128251"/>
            <a:ext cx="720946" cy="685800"/>
          </a:xfrm>
          <a:custGeom>
            <a:avLst/>
            <a:gdLst/>
            <a:ahLst/>
            <a:cxnLst/>
            <a:rect l="l" t="t" r="r" b="b"/>
            <a:pathLst>
              <a:path w="720946" h="685800">
                <a:moveTo>
                  <a:pt x="0" y="0"/>
                </a:moveTo>
                <a:lnTo>
                  <a:pt x="720946" y="0"/>
                </a:lnTo>
                <a:lnTo>
                  <a:pt x="72094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33" cstate="print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8" name="Freeform 27"/>
          <p:cNvSpPr/>
          <p:nvPr/>
        </p:nvSpPr>
        <p:spPr>
          <a:xfrm>
            <a:off x="15925344" y="9128251"/>
            <a:ext cx="725714" cy="685800"/>
          </a:xfrm>
          <a:custGeom>
            <a:avLst/>
            <a:gdLst/>
            <a:ahLst/>
            <a:cxnLst/>
            <a:rect l="l" t="t" r="r" b="b"/>
            <a:pathLst>
              <a:path w="725714" h="685800">
                <a:moveTo>
                  <a:pt x="0" y="0"/>
                </a:moveTo>
                <a:lnTo>
                  <a:pt x="725715" y="0"/>
                </a:lnTo>
                <a:lnTo>
                  <a:pt x="725715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0" name="TextBox 35"/>
          <p:cNvSpPr txBox="1"/>
          <p:nvPr/>
        </p:nvSpPr>
        <p:spPr>
          <a:xfrm>
            <a:off x="5895200" y="3934582"/>
            <a:ext cx="2970955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Діагностична, консультативна  та розвивальна  робота</a:t>
            </a:r>
            <a:endParaRPr lang="uk-UA" sz="2800" b="1" dirty="0">
              <a:solidFill>
                <a:srgbClr val="0B375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87" name="TextBox 35"/>
          <p:cNvSpPr txBox="1"/>
          <p:nvPr/>
        </p:nvSpPr>
        <p:spPr>
          <a:xfrm>
            <a:off x="9316005" y="3821664"/>
            <a:ext cx="6706767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</a:t>
            </a: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обота </a:t>
            </a:r>
            <a:r>
              <a:rPr lang="uk-UA" sz="28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по сприянню повноцінному особистісному розвитку учнів з урахуванням їх вікових індивідуальних особливостей, здібностей, нахилів та інтересів</a:t>
            </a:r>
          </a:p>
        </p:txBody>
      </p:sp>
      <p:sp>
        <p:nvSpPr>
          <p:cNvPr id="188" name="TextBox 35"/>
          <p:cNvSpPr txBox="1"/>
          <p:nvPr/>
        </p:nvSpPr>
        <p:spPr>
          <a:xfrm>
            <a:off x="5850339" y="7161635"/>
            <a:ext cx="4892862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</a:t>
            </a: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абезпечення  </a:t>
            </a:r>
            <a:r>
              <a:rPr lang="uk-UA" sz="28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соціально-педагогічної  підтримки сім’ї у формуванні особистості учня</a:t>
            </a:r>
          </a:p>
        </p:txBody>
      </p:sp>
      <p:sp>
        <p:nvSpPr>
          <p:cNvPr id="189" name="TextBox 35"/>
          <p:cNvSpPr txBox="1"/>
          <p:nvPr/>
        </p:nvSpPr>
        <p:spPr>
          <a:xfrm>
            <a:off x="11306549" y="6858956"/>
            <a:ext cx="6252072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Захисна </a:t>
            </a:r>
            <a:r>
              <a:rPr lang="uk-UA" sz="28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робота; </a:t>
            </a: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виявлення  </a:t>
            </a:r>
            <a:r>
              <a:rPr lang="uk-UA" sz="28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дітей, </a:t>
            </a:r>
            <a:endParaRPr lang="uk-UA" sz="2800" b="1" dirty="0" smtClean="0">
              <a:solidFill>
                <a:srgbClr val="0B375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які </a:t>
            </a:r>
            <a:r>
              <a:rPr lang="uk-UA" sz="28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опинилися в складних життєвих ситуаціях, </a:t>
            </a: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створення банку </a:t>
            </a:r>
            <a:r>
              <a:rPr lang="uk-UA" sz="28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даних, поповнення новою інформацією списків учнів </a:t>
            </a: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відповідних категорій</a:t>
            </a:r>
            <a:endParaRPr lang="uk-UA" sz="2800" b="1" dirty="0">
              <a:solidFill>
                <a:srgbClr val="0B375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43" name="TextBox 40"/>
          <p:cNvSpPr txBox="1"/>
          <p:nvPr/>
        </p:nvSpPr>
        <p:spPr>
          <a:xfrm>
            <a:off x="-200983" y="2430715"/>
            <a:ext cx="621433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5400" b="1" spc="10" dirty="0" smtClean="0">
                <a:solidFill>
                  <a:srgbClr val="23403D"/>
                </a:solidFill>
                <a:latin typeface="Sitka Heading" pitchFamily="2" charset="0"/>
                <a:ea typeface="TT Norms"/>
                <a:cs typeface="TT Norms"/>
                <a:sym typeface="TT Norms"/>
              </a:rPr>
              <a:t>ФОРМИ РОБОТИ</a:t>
            </a:r>
            <a:endParaRPr lang="ru-RU" sz="5400" b="1" spc="10" dirty="0">
              <a:solidFill>
                <a:srgbClr val="23403D"/>
              </a:solidFill>
              <a:latin typeface="Sitka Heading" pitchFamily="2" charset="0"/>
              <a:ea typeface="TT Norms"/>
              <a:cs typeface="TT Norms"/>
              <a:sym typeface="TT Norms"/>
            </a:endParaRPr>
          </a:p>
        </p:txBody>
      </p:sp>
      <p:sp>
        <p:nvSpPr>
          <p:cNvPr id="44" name="Freeform 21"/>
          <p:cNvSpPr/>
          <p:nvPr/>
        </p:nvSpPr>
        <p:spPr>
          <a:xfrm>
            <a:off x="103759" y="3446822"/>
            <a:ext cx="5150913" cy="1057037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47" name="TextBox 22"/>
          <p:cNvSpPr txBox="1"/>
          <p:nvPr/>
        </p:nvSpPr>
        <p:spPr>
          <a:xfrm>
            <a:off x="229944" y="3225761"/>
            <a:ext cx="5571767" cy="15614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Анкетування, профілактичні заняття, бесіди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8" name="Freeform 21"/>
          <p:cNvSpPr/>
          <p:nvPr/>
        </p:nvSpPr>
        <p:spPr>
          <a:xfrm>
            <a:off x="103759" y="4751274"/>
            <a:ext cx="5154042" cy="944802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49" name="TextBox 22"/>
          <p:cNvSpPr txBox="1"/>
          <p:nvPr/>
        </p:nvSpPr>
        <p:spPr>
          <a:xfrm>
            <a:off x="215657" y="4521307"/>
            <a:ext cx="4646108" cy="136535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Години спілкування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50" name="Freeform 21"/>
          <p:cNvSpPr/>
          <p:nvPr/>
        </p:nvSpPr>
        <p:spPr>
          <a:xfrm>
            <a:off x="81350" y="5937519"/>
            <a:ext cx="4582596" cy="1027200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51" name="TextBox 22"/>
          <p:cNvSpPr txBox="1"/>
          <p:nvPr/>
        </p:nvSpPr>
        <p:spPr>
          <a:xfrm>
            <a:off x="229944" y="5896765"/>
            <a:ext cx="4668517" cy="10358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Заняття  з елементами тренінгу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52" name="Freeform 21"/>
          <p:cNvSpPr/>
          <p:nvPr/>
        </p:nvSpPr>
        <p:spPr>
          <a:xfrm>
            <a:off x="103759" y="7154805"/>
            <a:ext cx="4338251" cy="1368129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53" name="TextBox 22"/>
          <p:cNvSpPr txBox="1"/>
          <p:nvPr/>
        </p:nvSpPr>
        <p:spPr>
          <a:xfrm>
            <a:off x="229944" y="7112505"/>
            <a:ext cx="4186536" cy="136535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>
              <a:lnSpc>
                <a:spcPts val="375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Акції в рамках роботи волонтерського клубу</a:t>
            </a:r>
            <a:endParaRPr lang="uk-UA" sz="2800" b="1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54" name="Freeform 28"/>
          <p:cNvSpPr/>
          <p:nvPr/>
        </p:nvSpPr>
        <p:spPr>
          <a:xfrm>
            <a:off x="-1243994" y="5227420"/>
            <a:ext cx="747891" cy="809625"/>
          </a:xfrm>
          <a:custGeom>
            <a:avLst/>
            <a:gdLst/>
            <a:ahLst/>
            <a:cxnLst/>
            <a:rect l="l" t="t" r="r" b="b"/>
            <a:pathLst>
              <a:path w="747891" h="809625">
                <a:moveTo>
                  <a:pt x="0" y="0"/>
                </a:moveTo>
                <a:lnTo>
                  <a:pt x="747891" y="0"/>
                </a:lnTo>
                <a:lnTo>
                  <a:pt x="747891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35" cstate="print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5" name="Freeform 21"/>
          <p:cNvSpPr/>
          <p:nvPr/>
        </p:nvSpPr>
        <p:spPr>
          <a:xfrm>
            <a:off x="114784" y="8634115"/>
            <a:ext cx="4338251" cy="1100605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56" name="TextBox 22"/>
          <p:cNvSpPr txBox="1"/>
          <p:nvPr/>
        </p:nvSpPr>
        <p:spPr>
          <a:xfrm>
            <a:off x="243793" y="8533392"/>
            <a:ext cx="4186536" cy="120672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>
              <a:lnSpc>
                <a:spcPts val="3750"/>
              </a:lnSpc>
            </a:pPr>
            <a:r>
              <a:rPr lang="uk-UA" sz="2800" b="1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І</a:t>
            </a:r>
            <a:r>
              <a:rPr lang="uk-UA" sz="2800" b="1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ндивідуальні </a:t>
            </a:r>
            <a:r>
              <a:rPr lang="uk-UA" sz="2800" b="1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та групові консультації </a:t>
            </a:r>
          </a:p>
        </p:txBody>
      </p:sp>
    </p:spTree>
    <p:extLst>
      <p:ext uri="{BB962C8B-B14F-4D97-AF65-F5344CB8AC3E}">
        <p14:creationId xmlns="" xmlns:p14="http://schemas.microsoft.com/office/powerpoint/2010/main" val="309384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321573" y="-164863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t="-290245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7512126" y="925830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36"/>
          <p:cNvSpPr txBox="1"/>
          <p:nvPr/>
        </p:nvSpPr>
        <p:spPr>
          <a:xfrm>
            <a:off x="301620" y="13753"/>
            <a:ext cx="15300919" cy="1590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uk-UA" sz="4400" b="1" cap="all" dirty="0" smtClean="0">
                <a:solidFill>
                  <a:srgbClr val="FFFFFF"/>
                </a:solidFill>
                <a:latin typeface="Sitka Small Semibold" pitchFamily="2" charset="0"/>
                <a:ea typeface="TT Norms Bold"/>
                <a:cs typeface="TT Norms Bold"/>
                <a:sym typeface="TT Norms Bold"/>
              </a:rPr>
              <a:t>С</a:t>
            </a:r>
            <a:r>
              <a:rPr lang="uk-UA" sz="4400" b="1" dirty="0" smtClean="0">
                <a:solidFill>
                  <a:srgbClr val="FFFFFF"/>
                </a:solidFill>
                <a:latin typeface="Sitka Small Semibold" pitchFamily="2" charset="0"/>
                <a:ea typeface="TT Norms Bold"/>
                <a:cs typeface="TT Norms Bold"/>
                <a:sym typeface="TT Norms Bold"/>
              </a:rPr>
              <a:t>тратегічна ціль</a:t>
            </a:r>
            <a:r>
              <a:rPr lang="ru-RU" sz="4400" b="1" cap="all" dirty="0" smtClean="0">
                <a:solidFill>
                  <a:srgbClr val="FFFFFF"/>
                </a:solidFill>
                <a:latin typeface="Sitka Small Semibold" pitchFamily="2" charset="0"/>
                <a:ea typeface="TT Norms Bold"/>
                <a:cs typeface="TT Norms Bold"/>
                <a:sym typeface="TT Norms Bold"/>
              </a:rPr>
              <a:t>: </a:t>
            </a:r>
            <a:r>
              <a:rPr lang="ru-RU" sz="4400" b="1" cap="all" dirty="0">
                <a:solidFill>
                  <a:srgbClr val="FFFFFF"/>
                </a:solidFill>
                <a:latin typeface="Sitka Small Semibold" pitchFamily="2" charset="0"/>
                <a:ea typeface="TT Norms Bold"/>
                <a:cs typeface="TT Norms Bold"/>
                <a:sym typeface="TT Norms Bold"/>
              </a:rPr>
              <a:t>СТВОРЕННЯ УМОВ ДЛЯ ЗДОРОВОГО ХАРЧУВАННЯ УЧНІВ І ПРАЦІВНИКІВ </a:t>
            </a:r>
          </a:p>
        </p:txBody>
      </p:sp>
      <p:sp>
        <p:nvSpPr>
          <p:cNvPr id="170" name="TextBox 35"/>
          <p:cNvSpPr txBox="1"/>
          <p:nvPr/>
        </p:nvSpPr>
        <p:spPr>
          <a:xfrm>
            <a:off x="6007844" y="2628947"/>
            <a:ext cx="6012075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учнів закладу регламентується</a:t>
            </a:r>
          </a:p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ЗУ «Про освіту», «Про повну загальну  середню освіту», «Про</a:t>
            </a:r>
          </a:p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охорону дитинства», Постановами Кабінету Міністрів України </a:t>
            </a:r>
            <a:r>
              <a:rPr lang="ru-RU" sz="28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	</a:t>
            </a:r>
          </a:p>
        </p:txBody>
      </p:sp>
      <p:sp>
        <p:nvSpPr>
          <p:cNvPr id="187" name="TextBox 35"/>
          <p:cNvSpPr txBox="1"/>
          <p:nvPr/>
        </p:nvSpPr>
        <p:spPr>
          <a:xfrm>
            <a:off x="12784437" y="2705109"/>
            <a:ext cx="5191751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Відповідно до затвердженого</a:t>
            </a:r>
          </a:p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Перспективного меню учнів </a:t>
            </a:r>
          </a:p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1-4 класів  забезпечено</a:t>
            </a:r>
          </a:p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Гарячим харчуванням </a:t>
            </a:r>
            <a:r>
              <a:rPr lang="uk-UA" sz="2800" b="1" dirty="0" err="1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-кейтеринг</a:t>
            </a:r>
            <a:endParaRPr lang="uk-UA" sz="2800" b="1" dirty="0">
              <a:solidFill>
                <a:srgbClr val="0B375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88" name="TextBox 35"/>
          <p:cNvSpPr txBox="1"/>
          <p:nvPr/>
        </p:nvSpPr>
        <p:spPr>
          <a:xfrm>
            <a:off x="4876319" y="8095686"/>
            <a:ext cx="7890008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Медичною сестрою школи та адміністрацією ведеться щоденний контроль за фактичним виконанням меню, за якістю продуктів, </a:t>
            </a: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умовами </a:t>
            </a:r>
            <a:r>
              <a:rPr lang="uk-UA" sz="28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їх зберігання, </a:t>
            </a: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дотримання </a:t>
            </a:r>
            <a:r>
              <a:rPr lang="uk-UA" sz="28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санітарно-протиепідемічного </a:t>
            </a: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режиму.</a:t>
            </a:r>
            <a:endParaRPr lang="uk-UA" sz="2800" b="1" dirty="0">
              <a:solidFill>
                <a:srgbClr val="0B375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89" name="TextBox 35"/>
          <p:cNvSpPr txBox="1"/>
          <p:nvPr/>
        </p:nvSpPr>
        <p:spPr>
          <a:xfrm>
            <a:off x="12784437" y="8013126"/>
            <a:ext cx="539526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Не допускається використання</a:t>
            </a:r>
          </a:p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продуктів харчування без </a:t>
            </a:r>
          </a:p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відповідного сертифікату якості</a:t>
            </a:r>
            <a:endParaRPr lang="uk-UA" sz="2800" b="1" dirty="0">
              <a:solidFill>
                <a:srgbClr val="0B375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43" name="TextBox 40"/>
          <p:cNvSpPr txBox="1"/>
          <p:nvPr/>
        </p:nvSpPr>
        <p:spPr>
          <a:xfrm>
            <a:off x="160737" y="2544588"/>
            <a:ext cx="621433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5400" b="1" spc="10" dirty="0">
                <a:solidFill>
                  <a:srgbClr val="23403D"/>
                </a:solidFill>
                <a:latin typeface="Sitka Heading" pitchFamily="2" charset="0"/>
                <a:ea typeface="TT Norms"/>
                <a:cs typeface="TT Norms"/>
                <a:sym typeface="TT Norms"/>
              </a:rPr>
              <a:t>ОРГАНІЗАЦІЯ ХАРЧУВАННЯ</a:t>
            </a:r>
          </a:p>
        </p:txBody>
      </p:sp>
      <p:sp>
        <p:nvSpPr>
          <p:cNvPr id="54" name="Freeform 28"/>
          <p:cNvSpPr/>
          <p:nvPr/>
        </p:nvSpPr>
        <p:spPr>
          <a:xfrm>
            <a:off x="-1243994" y="5227420"/>
            <a:ext cx="747891" cy="809625"/>
          </a:xfrm>
          <a:custGeom>
            <a:avLst/>
            <a:gdLst/>
            <a:ahLst/>
            <a:cxnLst/>
            <a:rect l="l" t="t" r="r" b="b"/>
            <a:pathLst>
              <a:path w="747891" h="809625">
                <a:moveTo>
                  <a:pt x="0" y="0"/>
                </a:moveTo>
                <a:lnTo>
                  <a:pt x="747891" y="0"/>
                </a:lnTo>
                <a:lnTo>
                  <a:pt x="747891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7" name="Freeform 3"/>
          <p:cNvSpPr/>
          <p:nvPr/>
        </p:nvSpPr>
        <p:spPr>
          <a:xfrm>
            <a:off x="1219200" y="4946776"/>
            <a:ext cx="4967008" cy="2550413"/>
          </a:xfrm>
          <a:custGeom>
            <a:avLst/>
            <a:gdLst/>
            <a:ahLst/>
            <a:cxnLst/>
            <a:rect l="l" t="t" r="r" b="b"/>
            <a:pathLst>
              <a:path w="4621826" h="2287804">
                <a:moveTo>
                  <a:pt x="0" y="0"/>
                </a:moveTo>
                <a:lnTo>
                  <a:pt x="4621826" y="0"/>
                </a:lnTo>
                <a:lnTo>
                  <a:pt x="4621826" y="2287804"/>
                </a:lnTo>
                <a:lnTo>
                  <a:pt x="0" y="228780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4"/>
          <p:cNvSpPr/>
          <p:nvPr/>
        </p:nvSpPr>
        <p:spPr>
          <a:xfrm>
            <a:off x="9013882" y="4897621"/>
            <a:ext cx="4967008" cy="2550413"/>
          </a:xfrm>
          <a:custGeom>
            <a:avLst/>
            <a:gdLst/>
            <a:ahLst/>
            <a:cxnLst/>
            <a:rect l="l" t="t" r="r" b="b"/>
            <a:pathLst>
              <a:path w="4621826" h="2287804">
                <a:moveTo>
                  <a:pt x="0" y="0"/>
                </a:moveTo>
                <a:lnTo>
                  <a:pt x="4621826" y="0"/>
                </a:lnTo>
                <a:lnTo>
                  <a:pt x="4621826" y="2287804"/>
                </a:lnTo>
                <a:lnTo>
                  <a:pt x="0" y="228780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"/>
          <p:cNvSpPr/>
          <p:nvPr/>
        </p:nvSpPr>
        <p:spPr>
          <a:xfrm flipH="1" flipV="1">
            <a:off x="3769109" y="4897621"/>
            <a:ext cx="4967008" cy="2550413"/>
          </a:xfrm>
          <a:custGeom>
            <a:avLst/>
            <a:gdLst/>
            <a:ahLst/>
            <a:cxnLst/>
            <a:rect l="l" t="t" r="r" b="b"/>
            <a:pathLst>
              <a:path w="4621826" h="2287804">
                <a:moveTo>
                  <a:pt x="4621827" y="2287804"/>
                </a:moveTo>
                <a:lnTo>
                  <a:pt x="0" y="2287804"/>
                </a:lnTo>
                <a:lnTo>
                  <a:pt x="0" y="0"/>
                </a:lnTo>
                <a:lnTo>
                  <a:pt x="4621827" y="0"/>
                </a:lnTo>
                <a:lnTo>
                  <a:pt x="4621827" y="2287804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"/>
          <p:cNvSpPr/>
          <p:nvPr/>
        </p:nvSpPr>
        <p:spPr>
          <a:xfrm flipH="1" flipV="1">
            <a:off x="11586576" y="4946775"/>
            <a:ext cx="4967008" cy="2550413"/>
          </a:xfrm>
          <a:custGeom>
            <a:avLst/>
            <a:gdLst/>
            <a:ahLst/>
            <a:cxnLst/>
            <a:rect l="l" t="t" r="r" b="b"/>
            <a:pathLst>
              <a:path w="4621826" h="2287804">
                <a:moveTo>
                  <a:pt x="4621826" y="2287804"/>
                </a:moveTo>
                <a:lnTo>
                  <a:pt x="0" y="2287804"/>
                </a:lnTo>
                <a:lnTo>
                  <a:pt x="0" y="0"/>
                </a:lnTo>
                <a:lnTo>
                  <a:pt x="4621826" y="0"/>
                </a:lnTo>
                <a:lnTo>
                  <a:pt x="4621826" y="2287804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7"/>
          <p:cNvSpPr/>
          <p:nvPr/>
        </p:nvSpPr>
        <p:spPr>
          <a:xfrm>
            <a:off x="2148388" y="5662053"/>
            <a:ext cx="907455" cy="955651"/>
          </a:xfrm>
          <a:custGeom>
            <a:avLst/>
            <a:gdLst/>
            <a:ahLst/>
            <a:cxnLst/>
            <a:rect l="l" t="t" r="r" b="b"/>
            <a:pathLst>
              <a:path w="844391" h="857250">
                <a:moveTo>
                  <a:pt x="0" y="0"/>
                </a:moveTo>
                <a:lnTo>
                  <a:pt x="844392" y="0"/>
                </a:lnTo>
                <a:lnTo>
                  <a:pt x="844392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33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8"/>
          <p:cNvSpPr/>
          <p:nvPr/>
        </p:nvSpPr>
        <p:spPr>
          <a:xfrm>
            <a:off x="12320375" y="5662053"/>
            <a:ext cx="1166170" cy="955651"/>
          </a:xfrm>
          <a:custGeom>
            <a:avLst/>
            <a:gdLst/>
            <a:ahLst/>
            <a:cxnLst/>
            <a:rect l="l" t="t" r="r" b="b"/>
            <a:pathLst>
              <a:path w="1085127" h="857250">
                <a:moveTo>
                  <a:pt x="0" y="0"/>
                </a:moveTo>
                <a:lnTo>
                  <a:pt x="1085126" y="0"/>
                </a:lnTo>
                <a:lnTo>
                  <a:pt x="1085126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9"/>
          <p:cNvSpPr/>
          <p:nvPr/>
        </p:nvSpPr>
        <p:spPr>
          <a:xfrm>
            <a:off x="7039315" y="5620066"/>
            <a:ext cx="1083288" cy="1049265"/>
          </a:xfrm>
          <a:custGeom>
            <a:avLst/>
            <a:gdLst/>
            <a:ahLst/>
            <a:cxnLst/>
            <a:rect l="l" t="t" r="r" b="b"/>
            <a:pathLst>
              <a:path w="1008005" h="941225">
                <a:moveTo>
                  <a:pt x="0" y="0"/>
                </a:moveTo>
                <a:lnTo>
                  <a:pt x="1008005" y="0"/>
                </a:lnTo>
                <a:lnTo>
                  <a:pt x="1008005" y="941225"/>
                </a:lnTo>
                <a:lnTo>
                  <a:pt x="0" y="941225"/>
                </a:lnTo>
                <a:lnTo>
                  <a:pt x="0" y="0"/>
                </a:lnTo>
                <a:close/>
              </a:path>
            </a:pathLst>
          </a:custGeom>
          <a:blipFill>
            <a:blip r:embed="rId35" cstate="print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10"/>
          <p:cNvSpPr/>
          <p:nvPr/>
        </p:nvSpPr>
        <p:spPr>
          <a:xfrm>
            <a:off x="9989219" y="5662053"/>
            <a:ext cx="1023638" cy="955651"/>
          </a:xfrm>
          <a:custGeom>
            <a:avLst/>
            <a:gdLst/>
            <a:ahLst/>
            <a:cxnLst/>
            <a:rect l="l" t="t" r="r" b="b"/>
            <a:pathLst>
              <a:path w="952500" h="857250">
                <a:moveTo>
                  <a:pt x="0" y="0"/>
                </a:moveTo>
                <a:lnTo>
                  <a:pt x="952500" y="0"/>
                </a:lnTo>
                <a:lnTo>
                  <a:pt x="95250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37" cstate="print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11"/>
          <p:cNvSpPr/>
          <p:nvPr/>
        </p:nvSpPr>
        <p:spPr>
          <a:xfrm>
            <a:off x="4623609" y="5620066"/>
            <a:ext cx="990026" cy="1049265"/>
          </a:xfrm>
          <a:custGeom>
            <a:avLst/>
            <a:gdLst/>
            <a:ahLst/>
            <a:cxnLst/>
            <a:rect l="l" t="t" r="r" b="b"/>
            <a:pathLst>
              <a:path w="921224" h="941225">
                <a:moveTo>
                  <a:pt x="0" y="0"/>
                </a:moveTo>
                <a:lnTo>
                  <a:pt x="921224" y="0"/>
                </a:lnTo>
                <a:lnTo>
                  <a:pt x="921224" y="941225"/>
                </a:lnTo>
                <a:lnTo>
                  <a:pt x="0" y="941225"/>
                </a:lnTo>
                <a:lnTo>
                  <a:pt x="0" y="0"/>
                </a:lnTo>
                <a:close/>
              </a:path>
            </a:pathLst>
          </a:custGeom>
          <a:blipFill>
            <a:blip r:embed="rId38" cstate="print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12"/>
          <p:cNvSpPr/>
          <p:nvPr/>
        </p:nvSpPr>
        <p:spPr>
          <a:xfrm>
            <a:off x="14829970" y="5565274"/>
            <a:ext cx="1100686" cy="1061834"/>
          </a:xfrm>
          <a:custGeom>
            <a:avLst/>
            <a:gdLst/>
            <a:ahLst/>
            <a:cxnLst/>
            <a:rect l="l" t="t" r="r" b="b"/>
            <a:pathLst>
              <a:path w="1024194" h="952500">
                <a:moveTo>
                  <a:pt x="0" y="0"/>
                </a:moveTo>
                <a:lnTo>
                  <a:pt x="1024194" y="0"/>
                </a:lnTo>
                <a:lnTo>
                  <a:pt x="1024194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blipFill>
            <a:blip r:embed="rId40" cstate="print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34"/>
          <p:cNvSpPr/>
          <p:nvPr/>
        </p:nvSpPr>
        <p:spPr>
          <a:xfrm rot="-3685790">
            <a:off x="4439675" y="3855456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34"/>
          <p:cNvSpPr/>
          <p:nvPr/>
        </p:nvSpPr>
        <p:spPr>
          <a:xfrm rot="-3685790">
            <a:off x="11343934" y="3740728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34"/>
          <p:cNvSpPr/>
          <p:nvPr/>
        </p:nvSpPr>
        <p:spPr>
          <a:xfrm rot="-3685790">
            <a:off x="3807938" y="7181193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34"/>
          <p:cNvSpPr/>
          <p:nvPr/>
        </p:nvSpPr>
        <p:spPr>
          <a:xfrm rot="-3685790">
            <a:off x="10640579" y="7065385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370543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321573" y="-164863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t="-290245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7512126" y="925830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36"/>
          <p:cNvSpPr txBox="1"/>
          <p:nvPr/>
        </p:nvSpPr>
        <p:spPr>
          <a:xfrm>
            <a:off x="289467" y="85722"/>
            <a:ext cx="15300919" cy="1590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ru-RU" sz="4400" b="1" cap="all" dirty="0">
                <a:solidFill>
                  <a:srgbClr val="FFFFFF"/>
                </a:solidFill>
                <a:latin typeface="Sitka Small Semibold" pitchFamily="2" charset="0"/>
                <a:ea typeface="TT Norms Bold"/>
                <a:cs typeface="TT Norms Bold"/>
                <a:sym typeface="TT Norms Bold"/>
              </a:rPr>
              <a:t>Кроки, </a:t>
            </a:r>
            <a:r>
              <a:rPr lang="uk-UA" sz="4400" b="1" cap="all" dirty="0" smtClean="0">
                <a:solidFill>
                  <a:srgbClr val="FFFFFF"/>
                </a:solidFill>
                <a:latin typeface="Sitka Small Semibold" pitchFamily="2" charset="0"/>
                <a:ea typeface="TT Norms Bold"/>
                <a:cs typeface="TT Norms Bold"/>
                <a:sym typeface="TT Norms Bold"/>
              </a:rPr>
              <a:t>виконані для створення умов здорового харчування</a:t>
            </a:r>
            <a:endParaRPr lang="uk-UA" sz="4400" b="1" cap="all" dirty="0">
              <a:solidFill>
                <a:srgbClr val="FFFFFF"/>
              </a:solidFill>
              <a:latin typeface="Sitka Small Semibold" pitchFamily="2" charset="0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70" name="TextBox 35"/>
          <p:cNvSpPr txBox="1"/>
          <p:nvPr/>
        </p:nvSpPr>
        <p:spPr>
          <a:xfrm>
            <a:off x="1070077" y="2455903"/>
            <a:ext cx="9232156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організовано зручний режим харчування для </a:t>
            </a:r>
          </a:p>
          <a:p>
            <a:pPr>
              <a:lnSpc>
                <a:spcPts val="2800"/>
              </a:lnSpc>
            </a:pPr>
            <a:r>
              <a:rPr lang="uk-UA" sz="28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всіх учнів закладу освіти, враховуючи кількість учнів, </a:t>
            </a:r>
          </a:p>
          <a:p>
            <a:pPr>
              <a:lnSpc>
                <a:spcPts val="2800"/>
              </a:lnSpc>
            </a:pPr>
            <a:r>
              <a:rPr lang="uk-UA" sz="28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пропускну можливість їдальні та інші умови закладу</a:t>
            </a:r>
          </a:p>
          <a:p>
            <a:pPr>
              <a:lnSpc>
                <a:spcPts val="2800"/>
              </a:lnSpc>
            </a:pPr>
            <a:r>
              <a:rPr lang="ru-RU" sz="28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	</a:t>
            </a:r>
          </a:p>
        </p:txBody>
      </p:sp>
      <p:sp>
        <p:nvSpPr>
          <p:cNvPr id="188" name="TextBox 35"/>
          <p:cNvSpPr txBox="1"/>
          <p:nvPr/>
        </p:nvSpPr>
        <p:spPr>
          <a:xfrm>
            <a:off x="1120298" y="8072639"/>
            <a:ext cx="627576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регулярно проводився моніторинг стану справ у їдальні, запрошувалися батьки до контролю за харчуванням у закладі освіти</a:t>
            </a:r>
            <a:endParaRPr lang="uk-UA" sz="2800" b="1" dirty="0">
              <a:solidFill>
                <a:srgbClr val="0B375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89" name="TextBox 35"/>
          <p:cNvSpPr txBox="1"/>
          <p:nvPr/>
        </p:nvSpPr>
        <p:spPr>
          <a:xfrm>
            <a:off x="8348699" y="8103419"/>
            <a:ext cx="10279734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враховано думку дітей, батьків, працівників закладу </a:t>
            </a:r>
          </a:p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щодо покращення умов харчування, змін у меню;</a:t>
            </a:r>
          </a:p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обговорення тем здорового харчування під час навчальних занять, позакласної роботи, у спілкуванні з батьками</a:t>
            </a:r>
            <a:endParaRPr lang="uk-UA" sz="2800" b="1" dirty="0">
              <a:solidFill>
                <a:srgbClr val="0B375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4" name="Freeform 28"/>
          <p:cNvSpPr/>
          <p:nvPr/>
        </p:nvSpPr>
        <p:spPr>
          <a:xfrm>
            <a:off x="-1243994" y="5227420"/>
            <a:ext cx="747891" cy="809625"/>
          </a:xfrm>
          <a:custGeom>
            <a:avLst/>
            <a:gdLst/>
            <a:ahLst/>
            <a:cxnLst/>
            <a:rect l="l" t="t" r="r" b="b"/>
            <a:pathLst>
              <a:path w="747891" h="809625">
                <a:moveTo>
                  <a:pt x="0" y="0"/>
                </a:moveTo>
                <a:lnTo>
                  <a:pt x="747891" y="0"/>
                </a:lnTo>
                <a:lnTo>
                  <a:pt x="747891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7" name="Freeform 34"/>
          <p:cNvSpPr/>
          <p:nvPr/>
        </p:nvSpPr>
        <p:spPr>
          <a:xfrm rot="-3685790">
            <a:off x="4368285" y="3553560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34"/>
          <p:cNvSpPr/>
          <p:nvPr/>
        </p:nvSpPr>
        <p:spPr>
          <a:xfrm rot="-3685790">
            <a:off x="14730829" y="3735994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34"/>
          <p:cNvSpPr/>
          <p:nvPr/>
        </p:nvSpPr>
        <p:spPr>
          <a:xfrm rot="-3685790">
            <a:off x="5036673" y="6887223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34"/>
          <p:cNvSpPr/>
          <p:nvPr/>
        </p:nvSpPr>
        <p:spPr>
          <a:xfrm rot="-3685790">
            <a:off x="12862993" y="6850599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71" name="TextBox 35"/>
          <p:cNvSpPr txBox="1"/>
          <p:nvPr/>
        </p:nvSpPr>
        <p:spPr>
          <a:xfrm>
            <a:off x="11066044" y="2517429"/>
            <a:ext cx="691715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b="1" dirty="0" smtClean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розроблене 4-х тижневе сезонне меню, яке враховує рекомендації МОЗ щодо здорового харчування у закладах освіти; </a:t>
            </a:r>
            <a:endParaRPr lang="uk-UA" sz="2800" b="1" dirty="0">
              <a:solidFill>
                <a:srgbClr val="0B375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3768062" y="4430162"/>
            <a:ext cx="3527608" cy="2509011"/>
          </a:xfrm>
          <a:custGeom>
            <a:avLst/>
            <a:gdLst/>
            <a:ahLst/>
            <a:cxnLst/>
            <a:rect l="l" t="t" r="r" b="b"/>
            <a:pathLst>
              <a:path w="3527608" h="2509011">
                <a:moveTo>
                  <a:pt x="0" y="0"/>
                </a:moveTo>
                <a:lnTo>
                  <a:pt x="3527608" y="0"/>
                </a:lnTo>
                <a:lnTo>
                  <a:pt x="3527608" y="2509011"/>
                </a:lnTo>
                <a:lnTo>
                  <a:pt x="0" y="250901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4"/>
          <p:cNvSpPr/>
          <p:nvPr/>
        </p:nvSpPr>
        <p:spPr>
          <a:xfrm>
            <a:off x="11966278" y="4430162"/>
            <a:ext cx="3527608" cy="2509011"/>
          </a:xfrm>
          <a:custGeom>
            <a:avLst/>
            <a:gdLst/>
            <a:ahLst/>
            <a:cxnLst/>
            <a:rect l="l" t="t" r="r" b="b"/>
            <a:pathLst>
              <a:path w="3527608" h="2509011">
                <a:moveTo>
                  <a:pt x="0" y="0"/>
                </a:moveTo>
                <a:lnTo>
                  <a:pt x="3527608" y="0"/>
                </a:lnTo>
                <a:lnTo>
                  <a:pt x="3527608" y="2509011"/>
                </a:lnTo>
                <a:lnTo>
                  <a:pt x="0" y="250901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5"/>
          <p:cNvSpPr/>
          <p:nvPr/>
        </p:nvSpPr>
        <p:spPr>
          <a:xfrm>
            <a:off x="7867170" y="4430162"/>
            <a:ext cx="3527608" cy="2509011"/>
          </a:xfrm>
          <a:custGeom>
            <a:avLst/>
            <a:gdLst/>
            <a:ahLst/>
            <a:cxnLst/>
            <a:rect l="l" t="t" r="r" b="b"/>
            <a:pathLst>
              <a:path w="3527608" h="2509011">
                <a:moveTo>
                  <a:pt x="0" y="0"/>
                </a:moveTo>
                <a:lnTo>
                  <a:pt x="3527608" y="0"/>
                </a:lnTo>
                <a:lnTo>
                  <a:pt x="3527608" y="2509011"/>
                </a:lnTo>
                <a:lnTo>
                  <a:pt x="0" y="250901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grpSp>
        <p:nvGrpSpPr>
          <p:cNvPr id="38" name="Group 6"/>
          <p:cNvGrpSpPr/>
          <p:nvPr/>
        </p:nvGrpSpPr>
        <p:grpSpPr>
          <a:xfrm>
            <a:off x="2094181" y="4133490"/>
            <a:ext cx="1152212" cy="1152212"/>
            <a:chOff x="0" y="0"/>
            <a:chExt cx="812800" cy="812800"/>
          </a:xfrm>
        </p:grpSpPr>
        <p:sp>
          <p:nvSpPr>
            <p:cNvPr id="39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D49AF"/>
            </a:solidFill>
          </p:spPr>
        </p:sp>
        <p:sp>
          <p:nvSpPr>
            <p:cNvPr id="40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41" name="Group 9"/>
          <p:cNvGrpSpPr/>
          <p:nvPr/>
        </p:nvGrpSpPr>
        <p:grpSpPr>
          <a:xfrm>
            <a:off x="6566903" y="4025470"/>
            <a:ext cx="1152212" cy="1152212"/>
            <a:chOff x="0" y="0"/>
            <a:chExt cx="812800" cy="812800"/>
          </a:xfrm>
        </p:grpSpPr>
        <p:sp>
          <p:nvSpPr>
            <p:cNvPr id="42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97CA"/>
            </a:solidFill>
          </p:spPr>
        </p:sp>
        <p:sp>
          <p:nvSpPr>
            <p:cNvPr id="44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47" name="Group 12"/>
          <p:cNvGrpSpPr/>
          <p:nvPr/>
        </p:nvGrpSpPr>
        <p:grpSpPr>
          <a:xfrm>
            <a:off x="10659811" y="3971584"/>
            <a:ext cx="1152212" cy="1152212"/>
            <a:chOff x="0" y="0"/>
            <a:chExt cx="812800" cy="812800"/>
          </a:xfrm>
        </p:grpSpPr>
        <p:sp>
          <p:nvSpPr>
            <p:cNvPr id="48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C195"/>
            </a:solidFill>
          </p:spPr>
        </p:sp>
        <p:sp>
          <p:nvSpPr>
            <p:cNvPr id="49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50" name="Group 15"/>
          <p:cNvGrpSpPr/>
          <p:nvPr/>
        </p:nvGrpSpPr>
        <p:grpSpPr>
          <a:xfrm>
            <a:off x="3191955" y="6259313"/>
            <a:ext cx="1152212" cy="1152212"/>
            <a:chOff x="0" y="0"/>
            <a:chExt cx="812800" cy="812800"/>
          </a:xfrm>
        </p:grpSpPr>
        <p:sp>
          <p:nvSpPr>
            <p:cNvPr id="51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73C5"/>
            </a:solidFill>
          </p:spPr>
        </p:sp>
        <p:sp>
          <p:nvSpPr>
            <p:cNvPr id="52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53" name="Group 18"/>
          <p:cNvGrpSpPr/>
          <p:nvPr/>
        </p:nvGrpSpPr>
        <p:grpSpPr>
          <a:xfrm>
            <a:off x="7443046" y="6229416"/>
            <a:ext cx="1152212" cy="1152212"/>
            <a:chOff x="0" y="0"/>
            <a:chExt cx="812800" cy="812800"/>
          </a:xfrm>
        </p:grpSpPr>
        <p:sp>
          <p:nvSpPr>
            <p:cNvPr id="55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BAC7"/>
            </a:solidFill>
          </p:spPr>
        </p:sp>
        <p:sp>
          <p:nvSpPr>
            <p:cNvPr id="56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72" name="Group 21"/>
          <p:cNvGrpSpPr/>
          <p:nvPr/>
        </p:nvGrpSpPr>
        <p:grpSpPr>
          <a:xfrm>
            <a:off x="11343196" y="6456353"/>
            <a:ext cx="1152212" cy="1152212"/>
            <a:chOff x="0" y="0"/>
            <a:chExt cx="812800" cy="812800"/>
          </a:xfrm>
        </p:grpSpPr>
        <p:sp>
          <p:nvSpPr>
            <p:cNvPr id="73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5C740"/>
            </a:solidFill>
          </p:spPr>
        </p:sp>
        <p:sp>
          <p:nvSpPr>
            <p:cNvPr id="74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sp>
        <p:nvSpPr>
          <p:cNvPr id="75" name="Freeform 24"/>
          <p:cNvSpPr/>
          <p:nvPr/>
        </p:nvSpPr>
        <p:spPr>
          <a:xfrm>
            <a:off x="11619265" y="6783803"/>
            <a:ext cx="600075" cy="497312"/>
          </a:xfrm>
          <a:custGeom>
            <a:avLst/>
            <a:gdLst/>
            <a:ahLst/>
            <a:cxnLst/>
            <a:rect l="l" t="t" r="r" b="b"/>
            <a:pathLst>
              <a:path w="600075" h="497312">
                <a:moveTo>
                  <a:pt x="0" y="0"/>
                </a:moveTo>
                <a:lnTo>
                  <a:pt x="600075" y="0"/>
                </a:lnTo>
                <a:lnTo>
                  <a:pt x="600075" y="497312"/>
                </a:lnTo>
                <a:lnTo>
                  <a:pt x="0" y="497312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6" name="Freeform 25"/>
          <p:cNvSpPr/>
          <p:nvPr/>
        </p:nvSpPr>
        <p:spPr>
          <a:xfrm>
            <a:off x="2395789" y="4433371"/>
            <a:ext cx="548997" cy="552450"/>
          </a:xfrm>
          <a:custGeom>
            <a:avLst/>
            <a:gdLst/>
            <a:ahLst/>
            <a:cxnLst/>
            <a:rect l="l" t="t" r="r" b="b"/>
            <a:pathLst>
              <a:path w="548997" h="552450">
                <a:moveTo>
                  <a:pt x="0" y="0"/>
                </a:moveTo>
                <a:lnTo>
                  <a:pt x="548997" y="0"/>
                </a:lnTo>
                <a:lnTo>
                  <a:pt x="548997" y="552450"/>
                </a:lnTo>
                <a:lnTo>
                  <a:pt x="0" y="552450"/>
                </a:lnTo>
                <a:lnTo>
                  <a:pt x="0" y="0"/>
                </a:lnTo>
                <a:close/>
              </a:path>
            </a:pathLst>
          </a:custGeom>
          <a:blipFill>
            <a:blip r:embed="rId35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7" name="Freeform 26"/>
          <p:cNvSpPr/>
          <p:nvPr/>
        </p:nvSpPr>
        <p:spPr>
          <a:xfrm>
            <a:off x="3492527" y="6559194"/>
            <a:ext cx="551069" cy="552450"/>
          </a:xfrm>
          <a:custGeom>
            <a:avLst/>
            <a:gdLst/>
            <a:ahLst/>
            <a:cxnLst/>
            <a:rect l="l" t="t" r="r" b="b"/>
            <a:pathLst>
              <a:path w="551069" h="552450">
                <a:moveTo>
                  <a:pt x="0" y="0"/>
                </a:moveTo>
                <a:lnTo>
                  <a:pt x="551069" y="0"/>
                </a:lnTo>
                <a:lnTo>
                  <a:pt x="551069" y="552450"/>
                </a:lnTo>
                <a:lnTo>
                  <a:pt x="0" y="552450"/>
                </a:lnTo>
                <a:lnTo>
                  <a:pt x="0" y="0"/>
                </a:lnTo>
                <a:close/>
              </a:path>
            </a:pathLst>
          </a:custGeom>
          <a:blipFill>
            <a:blip r:embed="rId36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8" name="Freeform 27"/>
          <p:cNvSpPr/>
          <p:nvPr/>
        </p:nvSpPr>
        <p:spPr>
          <a:xfrm>
            <a:off x="6842972" y="4364546"/>
            <a:ext cx="600075" cy="474059"/>
          </a:xfrm>
          <a:custGeom>
            <a:avLst/>
            <a:gdLst/>
            <a:ahLst/>
            <a:cxnLst/>
            <a:rect l="l" t="t" r="r" b="b"/>
            <a:pathLst>
              <a:path w="600075" h="474059">
                <a:moveTo>
                  <a:pt x="0" y="0"/>
                </a:moveTo>
                <a:lnTo>
                  <a:pt x="600075" y="0"/>
                </a:lnTo>
                <a:lnTo>
                  <a:pt x="600075" y="474060"/>
                </a:lnTo>
                <a:lnTo>
                  <a:pt x="0" y="474060"/>
                </a:lnTo>
                <a:lnTo>
                  <a:pt x="0" y="0"/>
                </a:lnTo>
                <a:close/>
              </a:path>
            </a:pathLst>
          </a:custGeom>
          <a:blipFill>
            <a:blip r:embed="rId37" cstate="print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9" name="Freeform 28"/>
          <p:cNvSpPr/>
          <p:nvPr/>
        </p:nvSpPr>
        <p:spPr>
          <a:xfrm>
            <a:off x="7719115" y="6590245"/>
            <a:ext cx="600075" cy="430554"/>
          </a:xfrm>
          <a:custGeom>
            <a:avLst/>
            <a:gdLst/>
            <a:ahLst/>
            <a:cxnLst/>
            <a:rect l="l" t="t" r="r" b="b"/>
            <a:pathLst>
              <a:path w="600075" h="430554">
                <a:moveTo>
                  <a:pt x="0" y="0"/>
                </a:moveTo>
                <a:lnTo>
                  <a:pt x="600075" y="0"/>
                </a:lnTo>
                <a:lnTo>
                  <a:pt x="600075" y="430554"/>
                </a:lnTo>
                <a:lnTo>
                  <a:pt x="0" y="430554"/>
                </a:lnTo>
                <a:lnTo>
                  <a:pt x="0" y="0"/>
                </a:lnTo>
                <a:close/>
              </a:path>
            </a:pathLst>
          </a:custGeom>
          <a:blipFill>
            <a:blip r:embed="rId39" cstate="print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0" name="Freeform 29"/>
          <p:cNvSpPr/>
          <p:nvPr/>
        </p:nvSpPr>
        <p:spPr>
          <a:xfrm>
            <a:off x="10929000" y="4271465"/>
            <a:ext cx="613833" cy="552450"/>
          </a:xfrm>
          <a:custGeom>
            <a:avLst/>
            <a:gdLst/>
            <a:ahLst/>
            <a:cxnLst/>
            <a:rect l="l" t="t" r="r" b="b"/>
            <a:pathLst>
              <a:path w="613833" h="552450">
                <a:moveTo>
                  <a:pt x="0" y="0"/>
                </a:moveTo>
                <a:lnTo>
                  <a:pt x="613834" y="0"/>
                </a:lnTo>
                <a:lnTo>
                  <a:pt x="613834" y="552450"/>
                </a:lnTo>
                <a:lnTo>
                  <a:pt x="0" y="552450"/>
                </a:lnTo>
                <a:lnTo>
                  <a:pt x="0" y="0"/>
                </a:lnTo>
                <a:close/>
              </a:path>
            </a:pathLst>
          </a:custGeom>
          <a:blipFill>
            <a:blip r:embed="rId40" cstate="print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81" name="Group 6"/>
          <p:cNvGrpSpPr/>
          <p:nvPr/>
        </p:nvGrpSpPr>
        <p:grpSpPr>
          <a:xfrm rot="5400000">
            <a:off x="576887" y="2526999"/>
            <a:ext cx="500647" cy="438066"/>
            <a:chOff x="0" y="0"/>
            <a:chExt cx="812800" cy="711200"/>
          </a:xfrm>
        </p:grpSpPr>
        <p:sp>
          <p:nvSpPr>
            <p:cNvPr id="82" name="Freeform 7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83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84" name="TextBox 40"/>
          <p:cNvSpPr txBox="1"/>
          <p:nvPr/>
        </p:nvSpPr>
        <p:spPr>
          <a:xfrm>
            <a:off x="44269" y="2391162"/>
            <a:ext cx="602887" cy="56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25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01</a:t>
            </a:r>
          </a:p>
        </p:txBody>
      </p:sp>
      <p:grpSp>
        <p:nvGrpSpPr>
          <p:cNvPr id="85" name="Group 6"/>
          <p:cNvGrpSpPr/>
          <p:nvPr/>
        </p:nvGrpSpPr>
        <p:grpSpPr>
          <a:xfrm rot="5400000">
            <a:off x="10517508" y="2497440"/>
            <a:ext cx="500647" cy="438066"/>
            <a:chOff x="0" y="0"/>
            <a:chExt cx="812800" cy="711200"/>
          </a:xfrm>
        </p:grpSpPr>
        <p:sp>
          <p:nvSpPr>
            <p:cNvPr id="86" name="Freeform 7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87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88" name="TextBox 40"/>
          <p:cNvSpPr txBox="1"/>
          <p:nvPr/>
        </p:nvSpPr>
        <p:spPr>
          <a:xfrm>
            <a:off x="9984890" y="2361603"/>
            <a:ext cx="602887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0</a:t>
            </a: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2</a:t>
            </a:r>
            <a:endParaRPr lang="en-US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89" name="Group 6"/>
          <p:cNvGrpSpPr/>
          <p:nvPr/>
        </p:nvGrpSpPr>
        <p:grpSpPr>
          <a:xfrm rot="5400000">
            <a:off x="633601" y="8146291"/>
            <a:ext cx="500647" cy="438066"/>
            <a:chOff x="0" y="0"/>
            <a:chExt cx="812800" cy="711200"/>
          </a:xfrm>
        </p:grpSpPr>
        <p:sp>
          <p:nvSpPr>
            <p:cNvPr id="90" name="Freeform 7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91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92" name="TextBox 40"/>
          <p:cNvSpPr txBox="1"/>
          <p:nvPr/>
        </p:nvSpPr>
        <p:spPr>
          <a:xfrm>
            <a:off x="100983" y="8010454"/>
            <a:ext cx="602887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0</a:t>
            </a:r>
            <a:r>
              <a:rPr lang="uk-UA" sz="25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3</a:t>
            </a:r>
            <a:endParaRPr lang="en-US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93" name="Group 6"/>
          <p:cNvGrpSpPr/>
          <p:nvPr/>
        </p:nvGrpSpPr>
        <p:grpSpPr>
          <a:xfrm rot="5400000">
            <a:off x="7781195" y="8131838"/>
            <a:ext cx="500647" cy="438066"/>
            <a:chOff x="0" y="0"/>
            <a:chExt cx="812800" cy="711200"/>
          </a:xfrm>
        </p:grpSpPr>
        <p:sp>
          <p:nvSpPr>
            <p:cNvPr id="94" name="Freeform 7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95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96" name="TextBox 40"/>
          <p:cNvSpPr txBox="1"/>
          <p:nvPr/>
        </p:nvSpPr>
        <p:spPr>
          <a:xfrm>
            <a:off x="7248577" y="7996001"/>
            <a:ext cx="602887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0</a:t>
            </a: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4</a:t>
            </a:r>
            <a:endParaRPr lang="en-US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342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321573" y="-164863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t="-290245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7512126" y="925830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36"/>
          <p:cNvSpPr txBox="1"/>
          <p:nvPr/>
        </p:nvSpPr>
        <p:spPr>
          <a:xfrm>
            <a:off x="-115626" y="811357"/>
            <a:ext cx="15300919" cy="768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uk-UA" sz="4800" b="1" cap="all" dirty="0" smtClean="0">
                <a:solidFill>
                  <a:srgbClr val="FFFFFF"/>
                </a:solidFill>
                <a:latin typeface="Sitka Small Semibold" pitchFamily="2" charset="0"/>
                <a:ea typeface="TT Norms Bold"/>
                <a:cs typeface="TT Norms Bold"/>
                <a:sym typeface="TT Norms Bold"/>
              </a:rPr>
              <a:t>С</a:t>
            </a:r>
            <a:r>
              <a:rPr lang="uk-UA" sz="4800" b="1" dirty="0" smtClean="0">
                <a:solidFill>
                  <a:srgbClr val="FFFFFF"/>
                </a:solidFill>
                <a:latin typeface="Sitka Small Semibold" pitchFamily="2" charset="0"/>
                <a:ea typeface="TT Norms Bold"/>
                <a:cs typeface="TT Norms Bold"/>
                <a:sym typeface="TT Norms Bold"/>
              </a:rPr>
              <a:t>тратегічна ціль</a:t>
            </a:r>
            <a:r>
              <a:rPr lang="ru-RU" sz="4800" b="1" cap="all" dirty="0" smtClean="0">
                <a:solidFill>
                  <a:srgbClr val="FFFFFF"/>
                </a:solidFill>
                <a:latin typeface="Sitka Small Semibold" pitchFamily="2" charset="0"/>
                <a:ea typeface="TT Norms Bold"/>
                <a:cs typeface="TT Norms Bold"/>
                <a:sym typeface="TT Norms Bold"/>
              </a:rPr>
              <a:t>: ПІДВЕЗЕННЯ УЧНІВ</a:t>
            </a:r>
            <a:endParaRPr lang="ru-RU" sz="4800" b="1" cap="all" dirty="0">
              <a:solidFill>
                <a:srgbClr val="FFFFFF"/>
              </a:solidFill>
              <a:latin typeface="Sitka Small Semibold" pitchFamily="2" charset="0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70" name="TextBox 35"/>
          <p:cNvSpPr txBox="1"/>
          <p:nvPr/>
        </p:nvSpPr>
        <p:spPr>
          <a:xfrm>
            <a:off x="6007844" y="2628947"/>
            <a:ext cx="6012075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розроблено та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затверджено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графіки маршрутів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шкільних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автобусів на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uk-UA" altLang="uk-UA" sz="2800" b="1" dirty="0" smtClean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2024/2025</a:t>
            </a:r>
            <a:endParaRPr lang="uk-UA" altLang="uk-UA" sz="2800" b="1" dirty="0">
              <a:solidFill>
                <a:srgbClr val="00264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навчальний рік </a:t>
            </a:r>
            <a:r>
              <a:rPr lang="ru-RU" sz="2800" b="1" dirty="0">
                <a:solidFill>
                  <a:srgbClr val="0B37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	</a:t>
            </a:r>
          </a:p>
        </p:txBody>
      </p:sp>
      <p:sp>
        <p:nvSpPr>
          <p:cNvPr id="187" name="TextBox 35"/>
          <p:cNvSpPr txBox="1"/>
          <p:nvPr/>
        </p:nvSpPr>
        <p:spPr>
          <a:xfrm>
            <a:off x="11194776" y="2220630"/>
            <a:ext cx="6847704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визначено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кількість учнів,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які проживають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 межами </a:t>
            </a:r>
            <a:r>
              <a:rPr lang="uk-UA" altLang="uk-UA" sz="2800" b="1" dirty="0" smtClean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пішохідної</a:t>
            </a:r>
            <a:endParaRPr lang="uk-UA" altLang="uk-UA" sz="2800" b="1" dirty="0">
              <a:solidFill>
                <a:srgbClr val="00264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доступності,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складено списки,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які затверджено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директором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закладу</a:t>
            </a:r>
          </a:p>
        </p:txBody>
      </p:sp>
      <p:sp>
        <p:nvSpPr>
          <p:cNvPr id="188" name="TextBox 35"/>
          <p:cNvSpPr txBox="1"/>
          <p:nvPr/>
        </p:nvSpPr>
        <p:spPr>
          <a:xfrm>
            <a:off x="4890666" y="7474517"/>
            <a:ext cx="7890008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ko-KR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організовано щоденне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ko-KR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медичне обстеження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ko-KR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водіїв перед виїздом та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ko-KR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перевірку технічного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ko-KR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стану шкільних автобусів</a:t>
            </a:r>
          </a:p>
        </p:txBody>
      </p:sp>
      <p:sp>
        <p:nvSpPr>
          <p:cNvPr id="189" name="TextBox 35"/>
          <p:cNvSpPr txBox="1"/>
          <p:nvPr/>
        </p:nvSpPr>
        <p:spPr>
          <a:xfrm>
            <a:off x="12093152" y="7395608"/>
            <a:ext cx="539526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проведено з водіями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шкільних автобусів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цільові інструктажі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 правилам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uk-UA" altLang="uk-UA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перевезення дітей</a:t>
            </a:r>
          </a:p>
        </p:txBody>
      </p:sp>
      <p:sp>
        <p:nvSpPr>
          <p:cNvPr id="43" name="TextBox 40"/>
          <p:cNvSpPr txBox="1"/>
          <p:nvPr/>
        </p:nvSpPr>
        <p:spPr>
          <a:xfrm>
            <a:off x="-206490" y="2517853"/>
            <a:ext cx="6214334" cy="3207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uk-UA" sz="5400" b="1" cap="all" spc="10" dirty="0" smtClean="0">
                <a:solidFill>
                  <a:srgbClr val="23403D"/>
                </a:solidFill>
                <a:latin typeface="Sitka Heading" pitchFamily="2" charset="0"/>
                <a:ea typeface="TT Norms"/>
                <a:cs typeface="TT Norms"/>
                <a:sym typeface="TT Norms"/>
              </a:rPr>
              <a:t>З метою практичної реалізації </a:t>
            </a:r>
          </a:p>
          <a:p>
            <a:pPr algn="ctr">
              <a:lnSpc>
                <a:spcPts val="5000"/>
              </a:lnSpc>
            </a:pPr>
            <a:r>
              <a:rPr lang="uk-UA" sz="5400" b="1" cap="all" spc="10" dirty="0" smtClean="0">
                <a:solidFill>
                  <a:srgbClr val="23403D"/>
                </a:solidFill>
                <a:latin typeface="Sitka Heading" pitchFamily="2" charset="0"/>
                <a:ea typeface="TT Norms"/>
                <a:cs typeface="TT Norms"/>
                <a:sym typeface="TT Norms"/>
              </a:rPr>
              <a:t>цього </a:t>
            </a:r>
          </a:p>
          <a:p>
            <a:pPr algn="ctr">
              <a:lnSpc>
                <a:spcPts val="5000"/>
              </a:lnSpc>
            </a:pPr>
            <a:r>
              <a:rPr lang="uk-UA" sz="5400" b="1" cap="all" spc="10" dirty="0" smtClean="0">
                <a:solidFill>
                  <a:srgbClr val="23403D"/>
                </a:solidFill>
                <a:latin typeface="Sitka Heading" pitchFamily="2" charset="0"/>
                <a:ea typeface="TT Norms"/>
                <a:cs typeface="TT Norms"/>
                <a:sym typeface="TT Norms"/>
              </a:rPr>
              <a:t>питання </a:t>
            </a:r>
            <a:endParaRPr lang="uk-UA" sz="5400" b="1" cap="all" spc="10" dirty="0">
              <a:solidFill>
                <a:srgbClr val="23403D"/>
              </a:solidFill>
              <a:latin typeface="Sitka Heading" pitchFamily="2" charset="0"/>
              <a:ea typeface="TT Norms"/>
              <a:cs typeface="TT Norms"/>
              <a:sym typeface="TT Norms"/>
            </a:endParaRPr>
          </a:p>
        </p:txBody>
      </p:sp>
      <p:sp>
        <p:nvSpPr>
          <p:cNvPr id="54" name="Freeform 28"/>
          <p:cNvSpPr/>
          <p:nvPr/>
        </p:nvSpPr>
        <p:spPr>
          <a:xfrm>
            <a:off x="-1243994" y="5227420"/>
            <a:ext cx="747891" cy="809625"/>
          </a:xfrm>
          <a:custGeom>
            <a:avLst/>
            <a:gdLst/>
            <a:ahLst/>
            <a:cxnLst/>
            <a:rect l="l" t="t" r="r" b="b"/>
            <a:pathLst>
              <a:path w="747891" h="809625">
                <a:moveTo>
                  <a:pt x="0" y="0"/>
                </a:moveTo>
                <a:lnTo>
                  <a:pt x="747891" y="0"/>
                </a:lnTo>
                <a:lnTo>
                  <a:pt x="747891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1" name="TextBox 35"/>
          <p:cNvSpPr txBox="1"/>
          <p:nvPr/>
        </p:nvSpPr>
        <p:spPr>
          <a:xfrm>
            <a:off x="-245948" y="6975773"/>
            <a:ext cx="4892862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ko-KR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призначено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ko-KR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наказами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ko-KR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відповідальних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ko-KR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вчителів за </a:t>
            </a:r>
            <a:r>
              <a:rPr lang="uk-UA" altLang="ko-KR" sz="2800" b="1" dirty="0" smtClean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безпеку </a:t>
            </a:r>
            <a:endParaRPr lang="uk-UA" altLang="ko-KR" sz="2800" b="1" dirty="0">
              <a:solidFill>
                <a:srgbClr val="00264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ko-KR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життєдіяльності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ko-KR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учнів під час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ko-KR" sz="2800" b="1" dirty="0">
                <a:solidFill>
                  <a:srgbClr val="00264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перевезення</a:t>
            </a:r>
          </a:p>
        </p:txBody>
      </p:sp>
      <p:grpSp>
        <p:nvGrpSpPr>
          <p:cNvPr id="35" name="Group 3"/>
          <p:cNvGrpSpPr/>
          <p:nvPr/>
        </p:nvGrpSpPr>
        <p:grpSpPr>
          <a:xfrm>
            <a:off x="0" y="5439478"/>
            <a:ext cx="18288000" cy="1783080"/>
            <a:chOff x="0" y="0"/>
            <a:chExt cx="24384000" cy="2377440"/>
          </a:xfrm>
        </p:grpSpPr>
        <p:sp>
          <p:nvSpPr>
            <p:cNvPr id="36" name="Freeform 4"/>
            <p:cNvSpPr/>
            <p:nvPr/>
          </p:nvSpPr>
          <p:spPr>
            <a:xfrm>
              <a:off x="0" y="0"/>
              <a:ext cx="12192000" cy="2377440"/>
            </a:xfrm>
            <a:custGeom>
              <a:avLst/>
              <a:gdLst/>
              <a:ahLst/>
              <a:cxnLst/>
              <a:rect l="l" t="t" r="r" b="b"/>
              <a:pathLst>
                <a:path w="12192000" h="2377440">
                  <a:moveTo>
                    <a:pt x="0" y="0"/>
                  </a:moveTo>
                  <a:lnTo>
                    <a:pt x="12192000" y="0"/>
                  </a:lnTo>
                  <a:lnTo>
                    <a:pt x="12192000" y="2377440"/>
                  </a:lnTo>
                  <a:lnTo>
                    <a:pt x="0" y="2377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5"/>
            <p:cNvSpPr/>
            <p:nvPr/>
          </p:nvSpPr>
          <p:spPr>
            <a:xfrm>
              <a:off x="12192000" y="0"/>
              <a:ext cx="12192000" cy="2301240"/>
            </a:xfrm>
            <a:custGeom>
              <a:avLst/>
              <a:gdLst/>
              <a:ahLst/>
              <a:cxnLst/>
              <a:rect l="l" t="t" r="r" b="b"/>
              <a:pathLst>
                <a:path w="12192000" h="2301240">
                  <a:moveTo>
                    <a:pt x="0" y="0"/>
                  </a:moveTo>
                  <a:lnTo>
                    <a:pt x="12192000" y="0"/>
                  </a:lnTo>
                  <a:lnTo>
                    <a:pt x="12192000" y="2301240"/>
                  </a:lnTo>
                  <a:lnTo>
                    <a:pt x="0" y="2301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8" name="Group 6"/>
          <p:cNvGrpSpPr/>
          <p:nvPr/>
        </p:nvGrpSpPr>
        <p:grpSpPr>
          <a:xfrm>
            <a:off x="4782802" y="6922460"/>
            <a:ext cx="1449475" cy="1449475"/>
            <a:chOff x="0" y="0"/>
            <a:chExt cx="812800" cy="812800"/>
          </a:xfrm>
        </p:grpSpPr>
        <p:sp>
          <p:nvSpPr>
            <p:cNvPr id="39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D49AF"/>
            </a:solidFill>
          </p:spPr>
        </p:sp>
        <p:sp>
          <p:nvSpPr>
            <p:cNvPr id="40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41" name="Group 9"/>
          <p:cNvGrpSpPr/>
          <p:nvPr/>
        </p:nvGrpSpPr>
        <p:grpSpPr>
          <a:xfrm>
            <a:off x="5665346" y="3707083"/>
            <a:ext cx="1449475" cy="1449475"/>
            <a:chOff x="0" y="0"/>
            <a:chExt cx="812800" cy="812800"/>
          </a:xfrm>
        </p:grpSpPr>
        <p:sp>
          <p:nvSpPr>
            <p:cNvPr id="42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97CA"/>
            </a:solidFill>
          </p:spPr>
        </p:sp>
        <p:sp>
          <p:nvSpPr>
            <p:cNvPr id="44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47" name="Group 12"/>
          <p:cNvGrpSpPr/>
          <p:nvPr/>
        </p:nvGrpSpPr>
        <p:grpSpPr>
          <a:xfrm>
            <a:off x="11232525" y="6775613"/>
            <a:ext cx="1449475" cy="1449475"/>
            <a:chOff x="0" y="0"/>
            <a:chExt cx="812800" cy="812800"/>
          </a:xfrm>
        </p:grpSpPr>
        <p:sp>
          <p:nvSpPr>
            <p:cNvPr id="48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73C5"/>
            </a:solidFill>
          </p:spPr>
        </p:sp>
        <p:sp>
          <p:nvSpPr>
            <p:cNvPr id="49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50" name="Group 15"/>
          <p:cNvGrpSpPr/>
          <p:nvPr/>
        </p:nvGrpSpPr>
        <p:grpSpPr>
          <a:xfrm>
            <a:off x="11166858" y="3707083"/>
            <a:ext cx="1449475" cy="1449475"/>
            <a:chOff x="0" y="0"/>
            <a:chExt cx="812800" cy="812800"/>
          </a:xfrm>
        </p:grpSpPr>
        <p:sp>
          <p:nvSpPr>
            <p:cNvPr id="51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C195"/>
            </a:solidFill>
          </p:spPr>
        </p:sp>
        <p:sp>
          <p:nvSpPr>
            <p:cNvPr id="52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grpSp>
        <p:nvGrpSpPr>
          <p:cNvPr id="53" name="Group 18"/>
          <p:cNvGrpSpPr/>
          <p:nvPr/>
        </p:nvGrpSpPr>
        <p:grpSpPr>
          <a:xfrm>
            <a:off x="16749272" y="6448402"/>
            <a:ext cx="1449475" cy="1449475"/>
            <a:chOff x="0" y="0"/>
            <a:chExt cx="812800" cy="812800"/>
          </a:xfrm>
        </p:grpSpPr>
        <p:sp>
          <p:nvSpPr>
            <p:cNvPr id="55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5C740"/>
            </a:solidFill>
          </p:spPr>
        </p:sp>
        <p:sp>
          <p:nvSpPr>
            <p:cNvPr id="56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/>
            </a:p>
          </p:txBody>
        </p:sp>
      </p:grpSp>
      <p:sp>
        <p:nvSpPr>
          <p:cNvPr id="72" name="Freeform 21"/>
          <p:cNvSpPr/>
          <p:nvPr/>
        </p:nvSpPr>
        <p:spPr>
          <a:xfrm>
            <a:off x="5164639" y="7325881"/>
            <a:ext cx="685800" cy="603504"/>
          </a:xfrm>
          <a:custGeom>
            <a:avLst/>
            <a:gdLst/>
            <a:ahLst/>
            <a:cxnLst/>
            <a:rect l="l" t="t" r="r" b="b"/>
            <a:pathLst>
              <a:path w="685800" h="603504">
                <a:moveTo>
                  <a:pt x="0" y="0"/>
                </a:moveTo>
                <a:lnTo>
                  <a:pt x="685800" y="0"/>
                </a:lnTo>
                <a:lnTo>
                  <a:pt x="685800" y="603504"/>
                </a:lnTo>
                <a:lnTo>
                  <a:pt x="0" y="603504"/>
                </a:lnTo>
                <a:lnTo>
                  <a:pt x="0" y="0"/>
                </a:lnTo>
                <a:close/>
              </a:path>
            </a:pathLst>
          </a:custGeom>
          <a:blipFill>
            <a:blip r:embed="rId30" cstate="print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4" name="Freeform 23"/>
          <p:cNvSpPr/>
          <p:nvPr/>
        </p:nvSpPr>
        <p:spPr>
          <a:xfrm>
            <a:off x="11615220" y="7157451"/>
            <a:ext cx="684086" cy="685800"/>
          </a:xfrm>
          <a:custGeom>
            <a:avLst/>
            <a:gdLst/>
            <a:ahLst/>
            <a:cxnLst/>
            <a:rect l="l" t="t" r="r" b="b"/>
            <a:pathLst>
              <a:path w="684086" h="685800">
                <a:moveTo>
                  <a:pt x="0" y="0"/>
                </a:moveTo>
                <a:lnTo>
                  <a:pt x="684085" y="0"/>
                </a:lnTo>
                <a:lnTo>
                  <a:pt x="684085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32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5" name="Freeform 24"/>
          <p:cNvSpPr/>
          <p:nvPr/>
        </p:nvSpPr>
        <p:spPr>
          <a:xfrm>
            <a:off x="11548696" y="4160929"/>
            <a:ext cx="685800" cy="541782"/>
          </a:xfrm>
          <a:custGeom>
            <a:avLst/>
            <a:gdLst/>
            <a:ahLst/>
            <a:cxnLst/>
            <a:rect l="l" t="t" r="r" b="b"/>
            <a:pathLst>
              <a:path w="685800" h="541782">
                <a:moveTo>
                  <a:pt x="0" y="0"/>
                </a:moveTo>
                <a:lnTo>
                  <a:pt x="685800" y="0"/>
                </a:lnTo>
                <a:lnTo>
                  <a:pt x="685800" y="541782"/>
                </a:lnTo>
                <a:lnTo>
                  <a:pt x="0" y="541782"/>
                </a:lnTo>
                <a:lnTo>
                  <a:pt x="0" y="0"/>
                </a:lnTo>
                <a:close/>
              </a:path>
            </a:pathLst>
          </a:custGeom>
          <a:blipFill>
            <a:blip r:embed="rId3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6" name="Freeform 25"/>
          <p:cNvSpPr/>
          <p:nvPr/>
        </p:nvSpPr>
        <p:spPr>
          <a:xfrm>
            <a:off x="17131110" y="6864530"/>
            <a:ext cx="685800" cy="617220"/>
          </a:xfrm>
          <a:custGeom>
            <a:avLst/>
            <a:gdLst/>
            <a:ahLst/>
            <a:cxnLst/>
            <a:rect l="l" t="t" r="r" b="b"/>
            <a:pathLst>
              <a:path w="685800" h="617220">
                <a:moveTo>
                  <a:pt x="0" y="0"/>
                </a:moveTo>
                <a:lnTo>
                  <a:pt x="685800" y="0"/>
                </a:lnTo>
                <a:lnTo>
                  <a:pt x="685800" y="617220"/>
                </a:lnTo>
                <a:lnTo>
                  <a:pt x="0" y="617220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7" name="Freeform 27"/>
          <p:cNvSpPr/>
          <p:nvPr/>
        </p:nvSpPr>
        <p:spPr>
          <a:xfrm>
            <a:off x="6045904" y="4083726"/>
            <a:ext cx="725714" cy="685800"/>
          </a:xfrm>
          <a:custGeom>
            <a:avLst/>
            <a:gdLst/>
            <a:ahLst/>
            <a:cxnLst/>
            <a:rect l="l" t="t" r="r" b="b"/>
            <a:pathLst>
              <a:path w="725714" h="685800">
                <a:moveTo>
                  <a:pt x="0" y="0"/>
                </a:moveTo>
                <a:lnTo>
                  <a:pt x="725715" y="0"/>
                </a:lnTo>
                <a:lnTo>
                  <a:pt x="725715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36" cstate="print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="" xmlns:p14="http://schemas.microsoft.com/office/powerpoint/2010/main" val="55183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 21"/>
          <p:cNvSpPr/>
          <p:nvPr/>
        </p:nvSpPr>
        <p:spPr>
          <a:xfrm>
            <a:off x="189634" y="6394293"/>
            <a:ext cx="10707039" cy="1571826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sp>
        <p:nvSpPr>
          <p:cNvPr id="55" name="Freeform 21"/>
          <p:cNvSpPr/>
          <p:nvPr/>
        </p:nvSpPr>
        <p:spPr>
          <a:xfrm>
            <a:off x="92941" y="2602515"/>
            <a:ext cx="12296032" cy="1368892"/>
          </a:xfrm>
          <a:custGeom>
            <a:avLst/>
            <a:gdLst/>
            <a:ahLst/>
            <a:cxnLst/>
            <a:rect l="l" t="t" r="r" b="b"/>
            <a:pathLst>
              <a:path w="1229235" h="261847">
                <a:moveTo>
                  <a:pt x="24882" y="0"/>
                </a:moveTo>
                <a:lnTo>
                  <a:pt x="1204353" y="0"/>
                </a:lnTo>
                <a:cubicBezTo>
                  <a:pt x="1210952" y="0"/>
                  <a:pt x="1217281" y="2621"/>
                  <a:pt x="1221947" y="7288"/>
                </a:cubicBezTo>
                <a:cubicBezTo>
                  <a:pt x="1226613" y="11954"/>
                  <a:pt x="1229235" y="18283"/>
                  <a:pt x="1229235" y="24882"/>
                </a:cubicBezTo>
                <a:lnTo>
                  <a:pt x="1229235" y="236966"/>
                </a:lnTo>
                <a:cubicBezTo>
                  <a:pt x="1229235" y="243565"/>
                  <a:pt x="1226613" y="249893"/>
                  <a:pt x="1221947" y="254560"/>
                </a:cubicBezTo>
                <a:cubicBezTo>
                  <a:pt x="1217281" y="259226"/>
                  <a:pt x="1210952" y="261847"/>
                  <a:pt x="1204353" y="261847"/>
                </a:cubicBezTo>
                <a:lnTo>
                  <a:pt x="24882" y="261847"/>
                </a:lnTo>
                <a:cubicBezTo>
                  <a:pt x="18283" y="261847"/>
                  <a:pt x="11954" y="259226"/>
                  <a:pt x="7288" y="254560"/>
                </a:cubicBezTo>
                <a:cubicBezTo>
                  <a:pt x="2621" y="249893"/>
                  <a:pt x="0" y="243565"/>
                  <a:pt x="0" y="236966"/>
                </a:cubicBezTo>
                <a:lnTo>
                  <a:pt x="0" y="24882"/>
                </a:lnTo>
                <a:cubicBezTo>
                  <a:pt x="0" y="18283"/>
                  <a:pt x="2621" y="11954"/>
                  <a:pt x="7288" y="7288"/>
                </a:cubicBezTo>
                <a:cubicBezTo>
                  <a:pt x="11954" y="2621"/>
                  <a:pt x="18283" y="0"/>
                  <a:pt x="24882" y="0"/>
                </a:cubicBezTo>
                <a:close/>
              </a:path>
            </a:pathLst>
          </a:custGeom>
          <a:solidFill>
            <a:srgbClr val="1D7363"/>
          </a:solidFill>
        </p:spPr>
      </p:sp>
      <p:grpSp>
        <p:nvGrpSpPr>
          <p:cNvPr id="44" name="Group 7"/>
          <p:cNvGrpSpPr/>
          <p:nvPr/>
        </p:nvGrpSpPr>
        <p:grpSpPr>
          <a:xfrm>
            <a:off x="-2273095" y="-1484540"/>
            <a:ext cx="18379715" cy="3888558"/>
            <a:chOff x="0" y="0"/>
            <a:chExt cx="1673415" cy="354041"/>
          </a:xfrm>
        </p:grpSpPr>
        <p:sp>
          <p:nvSpPr>
            <p:cNvPr id="45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46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300700" y="4275117"/>
            <a:ext cx="8436812" cy="721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32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система ґрунтується на національних критеріях та вимогах оцінювання</a:t>
            </a:r>
            <a:endParaRPr lang="uk-UA" sz="32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9634" y="2658361"/>
            <a:ext cx="12610888" cy="1097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99"/>
              </a:lnSpc>
            </a:pPr>
            <a:r>
              <a:rPr lang="ru-RU" sz="2999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У </a:t>
            </a:r>
            <a:r>
              <a:rPr lang="uk-UA" sz="2999" b="1" dirty="0" smtClean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закладі освіти розроблено систему освіти, що включає принципи, форми, методи, критерії, процедури та правила оцінювання</a:t>
            </a:r>
            <a:endParaRPr lang="uk-UA" sz="2999" b="1" dirty="0">
              <a:solidFill>
                <a:schemeClr val="bg1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5" name="Group 5"/>
          <p:cNvGrpSpPr/>
          <p:nvPr/>
        </p:nvGrpSpPr>
        <p:grpSpPr>
          <a:xfrm rot="5400000">
            <a:off x="1371384" y="4252382"/>
            <a:ext cx="500647" cy="438066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1339966" y="5483546"/>
            <a:ext cx="500647" cy="438066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45079" y="6384701"/>
            <a:ext cx="12395683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uk-UA" sz="2999" b="1" dirty="0" smtClean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Система оцінювання в закладі освіти ґрунтується на  </a:t>
            </a:r>
          </a:p>
          <a:p>
            <a:pPr>
              <a:lnSpc>
                <a:spcPts val="4000"/>
              </a:lnSpc>
            </a:pPr>
            <a:r>
              <a:rPr lang="uk-UA" sz="2999" b="1" dirty="0" smtClean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особистісному та компетентнісному підходах, </a:t>
            </a:r>
          </a:p>
          <a:p>
            <a:pPr>
              <a:lnSpc>
                <a:spcPts val="4000"/>
              </a:lnSpc>
            </a:pPr>
            <a:r>
              <a:rPr lang="uk-UA" sz="2999" b="1" dirty="0" smtClean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враховує особливості психофізичного розвитку дітей</a:t>
            </a:r>
            <a:endParaRPr lang="uk-UA" sz="2999" b="1" dirty="0">
              <a:solidFill>
                <a:schemeClr val="bg1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1489539" y="8151171"/>
            <a:ext cx="500647" cy="438066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22068" y="-4163460"/>
            <a:ext cx="11145501" cy="9752314"/>
            <a:chOff x="0" y="0"/>
            <a:chExt cx="812800" cy="711200"/>
          </a:xfrm>
        </p:grpSpPr>
        <p:sp>
          <p:nvSpPr>
            <p:cNvPr id="19" name="Freeform 19"/>
            <p:cNvSpPr/>
            <p:nvPr/>
          </p:nvSpPr>
          <p:spPr>
            <a:xfrm>
              <a:off x="10933" y="16124"/>
              <a:ext cx="790933" cy="695076"/>
            </a:xfrm>
            <a:custGeom>
              <a:avLst/>
              <a:gdLst/>
              <a:ahLst/>
              <a:cxnLst/>
              <a:rect l="l" t="t" r="r" b="b"/>
              <a:pathLst>
                <a:path w="790933" h="695076">
                  <a:moveTo>
                    <a:pt x="409252" y="8000"/>
                  </a:moveTo>
                  <a:lnTo>
                    <a:pt x="788082" y="670952"/>
                  </a:lnTo>
                  <a:cubicBezTo>
                    <a:pt x="790934" y="675942"/>
                    <a:pt x="790913" y="682074"/>
                    <a:pt x="788028" y="687045"/>
                  </a:cubicBezTo>
                  <a:cubicBezTo>
                    <a:pt x="785143" y="692016"/>
                    <a:pt x="779830" y="695076"/>
                    <a:pt x="774082" y="695076"/>
                  </a:cubicBezTo>
                  <a:lnTo>
                    <a:pt x="16852" y="695076"/>
                  </a:lnTo>
                  <a:cubicBezTo>
                    <a:pt x="11104" y="695076"/>
                    <a:pt x="5791" y="692016"/>
                    <a:pt x="2906" y="687045"/>
                  </a:cubicBezTo>
                  <a:cubicBezTo>
                    <a:pt x="21" y="682074"/>
                    <a:pt x="0" y="675942"/>
                    <a:pt x="2852" y="670952"/>
                  </a:cubicBezTo>
                  <a:lnTo>
                    <a:pt x="381682" y="8000"/>
                  </a:lnTo>
                  <a:cubicBezTo>
                    <a:pt x="384509" y="3053"/>
                    <a:pt x="389769" y="0"/>
                    <a:pt x="395467" y="0"/>
                  </a:cubicBezTo>
                  <a:cubicBezTo>
                    <a:pt x="401165" y="0"/>
                    <a:pt x="406425" y="3053"/>
                    <a:pt x="409252" y="800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444764" y="2989577"/>
            <a:ext cx="8794187" cy="7694914"/>
            <a:chOff x="0" y="0"/>
            <a:chExt cx="812800" cy="711200"/>
          </a:xfrm>
        </p:grpSpPr>
        <p:sp>
          <p:nvSpPr>
            <p:cNvPr id="25" name="Freeform 25"/>
            <p:cNvSpPr/>
            <p:nvPr/>
          </p:nvSpPr>
          <p:spPr>
            <a:xfrm>
              <a:off x="13857" y="20435"/>
              <a:ext cx="785086" cy="690765"/>
            </a:xfrm>
            <a:custGeom>
              <a:avLst/>
              <a:gdLst/>
              <a:ahLst/>
              <a:cxnLst/>
              <a:rect l="l" t="t" r="r" b="b"/>
              <a:pathLst>
                <a:path w="785086" h="690765">
                  <a:moveTo>
                    <a:pt x="410014" y="10139"/>
                  </a:moveTo>
                  <a:lnTo>
                    <a:pt x="781472" y="660191"/>
                  </a:lnTo>
                  <a:cubicBezTo>
                    <a:pt x="785086" y="666516"/>
                    <a:pt x="785060" y="674286"/>
                    <a:pt x="781404" y="680587"/>
                  </a:cubicBezTo>
                  <a:cubicBezTo>
                    <a:pt x="777748" y="686887"/>
                    <a:pt x="771014" y="690765"/>
                    <a:pt x="763729" y="690765"/>
                  </a:cubicBezTo>
                  <a:lnTo>
                    <a:pt x="21357" y="690765"/>
                  </a:lnTo>
                  <a:cubicBezTo>
                    <a:pt x="14072" y="690765"/>
                    <a:pt x="7338" y="686887"/>
                    <a:pt x="3682" y="680587"/>
                  </a:cubicBezTo>
                  <a:cubicBezTo>
                    <a:pt x="26" y="674286"/>
                    <a:pt x="0" y="666516"/>
                    <a:pt x="3614" y="660191"/>
                  </a:cubicBezTo>
                  <a:lnTo>
                    <a:pt x="375072" y="10139"/>
                  </a:lnTo>
                  <a:cubicBezTo>
                    <a:pt x="378655" y="3870"/>
                    <a:pt x="385322" y="0"/>
                    <a:pt x="392543" y="0"/>
                  </a:cubicBezTo>
                  <a:cubicBezTo>
                    <a:pt x="399764" y="0"/>
                    <a:pt x="406431" y="3870"/>
                    <a:pt x="410014" y="10139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622068" y="7617932"/>
            <a:ext cx="3885376" cy="3399704"/>
            <a:chOff x="0" y="0"/>
            <a:chExt cx="812800" cy="711200"/>
          </a:xfrm>
        </p:grpSpPr>
        <p:sp>
          <p:nvSpPr>
            <p:cNvPr id="28" name="Freeform 28"/>
            <p:cNvSpPr/>
            <p:nvPr/>
          </p:nvSpPr>
          <p:spPr>
            <a:xfrm>
              <a:off x="31363" y="46254"/>
              <a:ext cx="750073" cy="664946"/>
            </a:xfrm>
            <a:custGeom>
              <a:avLst/>
              <a:gdLst/>
              <a:ahLst/>
              <a:cxnLst/>
              <a:rect l="l" t="t" r="r" b="b"/>
              <a:pathLst>
                <a:path w="750073" h="664946">
                  <a:moveTo>
                    <a:pt x="414581" y="22948"/>
                  </a:moveTo>
                  <a:lnTo>
                    <a:pt x="741893" y="595744"/>
                  </a:lnTo>
                  <a:cubicBezTo>
                    <a:pt x="750074" y="610060"/>
                    <a:pt x="750015" y="627648"/>
                    <a:pt x="741739" y="641908"/>
                  </a:cubicBezTo>
                  <a:cubicBezTo>
                    <a:pt x="733463" y="656169"/>
                    <a:pt x="718222" y="664946"/>
                    <a:pt x="701734" y="664946"/>
                  </a:cubicBezTo>
                  <a:lnTo>
                    <a:pt x="48340" y="664946"/>
                  </a:lnTo>
                  <a:cubicBezTo>
                    <a:pt x="31852" y="664946"/>
                    <a:pt x="16611" y="656169"/>
                    <a:pt x="8335" y="641908"/>
                  </a:cubicBezTo>
                  <a:cubicBezTo>
                    <a:pt x="59" y="627648"/>
                    <a:pt x="0" y="610060"/>
                    <a:pt x="8181" y="595744"/>
                  </a:cubicBezTo>
                  <a:lnTo>
                    <a:pt x="335493" y="22948"/>
                  </a:lnTo>
                  <a:cubicBezTo>
                    <a:pt x="343602" y="8757"/>
                    <a:pt x="358693" y="0"/>
                    <a:pt x="375037" y="0"/>
                  </a:cubicBezTo>
                  <a:cubicBezTo>
                    <a:pt x="391381" y="0"/>
                    <a:pt x="406472" y="8757"/>
                    <a:pt x="414581" y="22948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0" name="Freeform 30"/>
          <p:cNvSpPr/>
          <p:nvPr/>
        </p:nvSpPr>
        <p:spPr>
          <a:xfrm flipH="1">
            <a:off x="10431280" y="1142440"/>
            <a:ext cx="9118862" cy="8332360"/>
          </a:xfrm>
          <a:custGeom>
            <a:avLst/>
            <a:gdLst/>
            <a:ahLst/>
            <a:cxnLst/>
            <a:rect l="l" t="t" r="r" b="b"/>
            <a:pathLst>
              <a:path w="9118862" h="8332360">
                <a:moveTo>
                  <a:pt x="9118862" y="0"/>
                </a:moveTo>
                <a:lnTo>
                  <a:pt x="0" y="0"/>
                </a:lnTo>
                <a:lnTo>
                  <a:pt x="0" y="8332361"/>
                </a:lnTo>
                <a:lnTo>
                  <a:pt x="9118862" y="8332361"/>
                </a:lnTo>
                <a:lnTo>
                  <a:pt x="911886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11149708" y="1422674"/>
            <a:ext cx="10800545" cy="7364661"/>
            <a:chOff x="0" y="0"/>
            <a:chExt cx="1057872" cy="698500"/>
          </a:xfrm>
        </p:grpSpPr>
        <p:sp>
          <p:nvSpPr>
            <p:cNvPr id="32" name="Freeform 32"/>
            <p:cNvSpPr/>
            <p:nvPr/>
          </p:nvSpPr>
          <p:spPr>
            <a:xfrm>
              <a:off x="5162" y="0"/>
              <a:ext cx="1047548" cy="698500"/>
            </a:xfrm>
            <a:custGeom>
              <a:avLst/>
              <a:gdLst/>
              <a:ahLst/>
              <a:cxnLst/>
              <a:rect l="l" t="t" r="r" b="b"/>
              <a:pathLst>
                <a:path w="1047548" h="698500">
                  <a:moveTo>
                    <a:pt x="1039191" y="372485"/>
                  </a:moveTo>
                  <a:lnTo>
                    <a:pt x="863028" y="675265"/>
                  </a:lnTo>
                  <a:cubicBezTo>
                    <a:pt x="854659" y="689650"/>
                    <a:pt x="839271" y="698500"/>
                    <a:pt x="822629" y="698500"/>
                  </a:cubicBezTo>
                  <a:lnTo>
                    <a:pt x="224919" y="698500"/>
                  </a:lnTo>
                  <a:cubicBezTo>
                    <a:pt x="208276" y="698500"/>
                    <a:pt x="192889" y="689650"/>
                    <a:pt x="184520" y="675265"/>
                  </a:cubicBezTo>
                  <a:lnTo>
                    <a:pt x="8356" y="372485"/>
                  </a:lnTo>
                  <a:cubicBezTo>
                    <a:pt x="0" y="358122"/>
                    <a:pt x="0" y="340378"/>
                    <a:pt x="8356" y="326015"/>
                  </a:cubicBezTo>
                  <a:lnTo>
                    <a:pt x="184520" y="23235"/>
                  </a:lnTo>
                  <a:cubicBezTo>
                    <a:pt x="192889" y="8850"/>
                    <a:pt x="208276" y="0"/>
                    <a:pt x="224919" y="0"/>
                  </a:cubicBezTo>
                  <a:lnTo>
                    <a:pt x="822629" y="0"/>
                  </a:lnTo>
                  <a:cubicBezTo>
                    <a:pt x="839271" y="0"/>
                    <a:pt x="854659" y="8850"/>
                    <a:pt x="863028" y="23235"/>
                  </a:cubicBezTo>
                  <a:lnTo>
                    <a:pt x="1039191" y="326015"/>
                  </a:lnTo>
                  <a:cubicBezTo>
                    <a:pt x="1047548" y="340378"/>
                    <a:pt x="1047548" y="358122"/>
                    <a:pt x="1039191" y="372485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66675"/>
              <a:ext cx="829272" cy="765175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548696" y="1686901"/>
            <a:ext cx="9032894" cy="6872475"/>
            <a:chOff x="0" y="0"/>
            <a:chExt cx="971446" cy="698500"/>
          </a:xfrm>
        </p:grpSpPr>
        <p:sp>
          <p:nvSpPr>
            <p:cNvPr id="35" name="Freeform 35"/>
            <p:cNvSpPr/>
            <p:nvPr/>
          </p:nvSpPr>
          <p:spPr>
            <a:xfrm>
              <a:off x="4531" y="0"/>
              <a:ext cx="962385" cy="698500"/>
            </a:xfrm>
            <a:custGeom>
              <a:avLst/>
              <a:gdLst/>
              <a:ahLst/>
              <a:cxnLst/>
              <a:rect l="l" t="t" r="r" b="b"/>
              <a:pathLst>
                <a:path w="962385" h="698500">
                  <a:moveTo>
                    <a:pt x="955050" y="369643"/>
                  </a:moveTo>
                  <a:lnTo>
                    <a:pt x="775580" y="678107"/>
                  </a:lnTo>
                  <a:cubicBezTo>
                    <a:pt x="768234" y="690733"/>
                    <a:pt x="754729" y="698500"/>
                    <a:pt x="740121" y="698500"/>
                  </a:cubicBezTo>
                  <a:lnTo>
                    <a:pt x="222263" y="698500"/>
                  </a:lnTo>
                  <a:cubicBezTo>
                    <a:pt x="207655" y="698500"/>
                    <a:pt x="194150" y="690733"/>
                    <a:pt x="186804" y="678107"/>
                  </a:cubicBezTo>
                  <a:lnTo>
                    <a:pt x="7334" y="369643"/>
                  </a:lnTo>
                  <a:cubicBezTo>
                    <a:pt x="0" y="357037"/>
                    <a:pt x="0" y="341463"/>
                    <a:pt x="7334" y="328857"/>
                  </a:cubicBezTo>
                  <a:lnTo>
                    <a:pt x="186804" y="20393"/>
                  </a:lnTo>
                  <a:cubicBezTo>
                    <a:pt x="194150" y="7767"/>
                    <a:pt x="207655" y="0"/>
                    <a:pt x="222263" y="0"/>
                  </a:cubicBezTo>
                  <a:lnTo>
                    <a:pt x="740121" y="0"/>
                  </a:lnTo>
                  <a:cubicBezTo>
                    <a:pt x="754729" y="0"/>
                    <a:pt x="768234" y="7767"/>
                    <a:pt x="775580" y="20393"/>
                  </a:cubicBezTo>
                  <a:lnTo>
                    <a:pt x="955050" y="328857"/>
                  </a:lnTo>
                  <a:cubicBezTo>
                    <a:pt x="962385" y="341463"/>
                    <a:pt x="962385" y="357037"/>
                    <a:pt x="955050" y="369643"/>
                  </a:cubicBezTo>
                  <a:close/>
                </a:path>
              </a:pathLst>
            </a:custGeom>
            <a:blipFill>
              <a:blip r:embed="rId3"/>
              <a:stretch>
                <a:fillRect l="-4575" r="-4575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36" name="Freeform 36"/>
          <p:cNvSpPr/>
          <p:nvPr/>
        </p:nvSpPr>
        <p:spPr>
          <a:xfrm>
            <a:off x="-465592" y="9702769"/>
            <a:ext cx="2021342" cy="793377"/>
          </a:xfrm>
          <a:custGeom>
            <a:avLst/>
            <a:gdLst/>
            <a:ahLst/>
            <a:cxnLst/>
            <a:rect l="l" t="t" r="r" b="b"/>
            <a:pathLst>
              <a:path w="2021342" h="793377">
                <a:moveTo>
                  <a:pt x="0" y="0"/>
                </a:moveTo>
                <a:lnTo>
                  <a:pt x="2021342" y="0"/>
                </a:lnTo>
                <a:lnTo>
                  <a:pt x="2021342" y="793376"/>
                </a:lnTo>
                <a:lnTo>
                  <a:pt x="0" y="7933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6106620" y="303325"/>
            <a:ext cx="4035505" cy="818745"/>
            <a:chOff x="0" y="0"/>
            <a:chExt cx="5380674" cy="1091660"/>
          </a:xfrm>
        </p:grpSpPr>
        <p:sp>
          <p:nvSpPr>
            <p:cNvPr id="38" name="Freeform 38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r="-11819"/>
              </a:stretch>
            </a:blipFill>
          </p:spPr>
        </p:sp>
      </p:grpSp>
      <p:sp>
        <p:nvSpPr>
          <p:cNvPr id="40" name="Freeform 40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2199196" flipH="1">
            <a:off x="-1587894" y="-1960574"/>
            <a:ext cx="3285470" cy="3108876"/>
          </a:xfrm>
          <a:custGeom>
            <a:avLst/>
            <a:gdLst/>
            <a:ahLst/>
            <a:cxnLst/>
            <a:rect l="l" t="t" r="r" b="b"/>
            <a:pathLst>
              <a:path w="3285470" h="3108876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0737512" y="-3729574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36"/>
          <p:cNvSpPr txBox="1"/>
          <p:nvPr/>
        </p:nvSpPr>
        <p:spPr>
          <a:xfrm>
            <a:off x="-990600" y="450904"/>
            <a:ext cx="15300919" cy="1602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uk-UA" sz="4800" b="1" cap="all" dirty="0" smtClean="0">
                <a:solidFill>
                  <a:srgbClr val="FFFFFF"/>
                </a:solidFill>
                <a:latin typeface="Sitka Small Semibold" pitchFamily="2" charset="0"/>
                <a:ea typeface="TT Norms Bold"/>
                <a:cs typeface="TT Norms Bold"/>
                <a:sym typeface="TT Norms Bold"/>
              </a:rPr>
              <a:t>С</a:t>
            </a:r>
            <a:r>
              <a:rPr lang="uk-UA" sz="4800" b="1" dirty="0" smtClean="0">
                <a:solidFill>
                  <a:srgbClr val="FFFFFF"/>
                </a:solidFill>
                <a:latin typeface="Sitka Small Semibold" pitchFamily="2" charset="0"/>
                <a:ea typeface="TT Norms Bold"/>
                <a:cs typeface="TT Norms Bold"/>
                <a:sym typeface="TT Norms Bold"/>
              </a:rPr>
              <a:t>тратегічна ціль</a:t>
            </a:r>
            <a:r>
              <a:rPr lang="ru-RU" sz="4800" b="1" cap="all" dirty="0" smtClean="0">
                <a:solidFill>
                  <a:srgbClr val="FFFFFF"/>
                </a:solidFill>
                <a:latin typeface="Sitka Small Semibold" pitchFamily="2" charset="0"/>
                <a:ea typeface="TT Norms Bold"/>
                <a:cs typeface="TT Norms Bold"/>
                <a:sym typeface="TT Norms Bold"/>
              </a:rPr>
              <a:t>: СПРАВЕДЛИВЕ </a:t>
            </a:r>
            <a:r>
              <a:rPr lang="ru-RU" sz="4800" b="1" cap="all" dirty="0">
                <a:solidFill>
                  <a:srgbClr val="FFFFFF"/>
                </a:solidFill>
                <a:latin typeface="Sitka Small Semibold" pitchFamily="2" charset="0"/>
                <a:ea typeface="TT Norms Bold"/>
                <a:cs typeface="TT Norms Bold"/>
                <a:sym typeface="TT Norms Bold"/>
              </a:rPr>
              <a:t>І ОБ’ЄКТИВНЕ ОЦІНЮВАННЯ</a:t>
            </a:r>
          </a:p>
        </p:txBody>
      </p:sp>
      <p:sp>
        <p:nvSpPr>
          <p:cNvPr id="48" name="Freeform 24"/>
          <p:cNvSpPr/>
          <p:nvPr/>
        </p:nvSpPr>
        <p:spPr>
          <a:xfrm>
            <a:off x="11548696" y="4160929"/>
            <a:ext cx="685800" cy="541782"/>
          </a:xfrm>
          <a:custGeom>
            <a:avLst/>
            <a:gdLst/>
            <a:ahLst/>
            <a:cxnLst/>
            <a:rect l="l" t="t" r="r" b="b"/>
            <a:pathLst>
              <a:path w="685800" h="541782">
                <a:moveTo>
                  <a:pt x="0" y="0"/>
                </a:moveTo>
                <a:lnTo>
                  <a:pt x="685800" y="0"/>
                </a:lnTo>
                <a:lnTo>
                  <a:pt x="685800" y="541782"/>
                </a:lnTo>
                <a:lnTo>
                  <a:pt x="0" y="541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9" name="TextBox 3"/>
          <p:cNvSpPr txBox="1"/>
          <p:nvPr/>
        </p:nvSpPr>
        <p:spPr>
          <a:xfrm>
            <a:off x="2248361" y="5357887"/>
            <a:ext cx="8436812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32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враховує </a:t>
            </a:r>
            <a:r>
              <a:rPr lang="uk-UA" sz="32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національну </a:t>
            </a:r>
            <a:r>
              <a:rPr lang="uk-UA" sz="32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шкалу оцінювання </a:t>
            </a:r>
          </a:p>
          <a:p>
            <a:pPr>
              <a:lnSpc>
                <a:spcPts val="2800"/>
              </a:lnSpc>
            </a:pPr>
            <a:r>
              <a:rPr lang="uk-UA" sz="32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та відображає культуру </a:t>
            </a:r>
            <a:r>
              <a:rPr lang="uk-UA" sz="32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оцінювання </a:t>
            </a:r>
            <a:r>
              <a:rPr lang="uk-UA" sz="32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закладу освіти</a:t>
            </a:r>
          </a:p>
        </p:txBody>
      </p:sp>
      <p:sp>
        <p:nvSpPr>
          <p:cNvPr id="50" name="TextBox 3"/>
          <p:cNvSpPr txBox="1"/>
          <p:nvPr/>
        </p:nvSpPr>
        <p:spPr>
          <a:xfrm>
            <a:off x="2248361" y="9080909"/>
            <a:ext cx="8436812" cy="721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32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заохочує учнів апробувати різні </a:t>
            </a:r>
          </a:p>
          <a:p>
            <a:pPr>
              <a:lnSpc>
                <a:spcPts val="2800"/>
              </a:lnSpc>
            </a:pPr>
            <a:r>
              <a:rPr lang="uk-UA" sz="32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моделі досягнення результату </a:t>
            </a:r>
            <a:endParaRPr lang="uk-UA" sz="32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51" name="TextBox 3"/>
          <p:cNvSpPr txBox="1"/>
          <p:nvPr/>
        </p:nvSpPr>
        <p:spPr>
          <a:xfrm>
            <a:off x="2326551" y="8117095"/>
            <a:ext cx="8436812" cy="721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32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має чіткі та зрозумілі вимоги </a:t>
            </a:r>
          </a:p>
          <a:p>
            <a:pPr>
              <a:lnSpc>
                <a:spcPts val="2800"/>
              </a:lnSpc>
            </a:pPr>
            <a:r>
              <a:rPr lang="uk-UA" sz="32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до навчальних результатів</a:t>
            </a:r>
            <a:endParaRPr lang="uk-UA" sz="32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grpSp>
        <p:nvGrpSpPr>
          <p:cNvPr id="52" name="Group 15"/>
          <p:cNvGrpSpPr/>
          <p:nvPr/>
        </p:nvGrpSpPr>
        <p:grpSpPr>
          <a:xfrm rot="5400000">
            <a:off x="1526363" y="9187643"/>
            <a:ext cx="500647" cy="438066"/>
            <a:chOff x="0" y="0"/>
            <a:chExt cx="812800" cy="711200"/>
          </a:xfrm>
        </p:grpSpPr>
        <p:sp>
          <p:nvSpPr>
            <p:cNvPr id="53" name="Freeform 1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54" name="TextBox 1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87494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1752600" y="-1640324"/>
            <a:ext cx="18379715" cy="3369982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36"/>
          <p:cNvSpPr txBox="1"/>
          <p:nvPr/>
        </p:nvSpPr>
        <p:spPr>
          <a:xfrm>
            <a:off x="1103747" y="285996"/>
            <a:ext cx="1448663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36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Стратегічна ціль: </a:t>
            </a:r>
            <a:r>
              <a:rPr lang="ru-RU" altLang="uk-UA" sz="36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СТВОРЕННЯ </a:t>
            </a:r>
            <a:r>
              <a:rPr lang="ru-RU" altLang="uk-UA" sz="3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ВИХОВНОГО СЕРЕДОВИЩА ДЛЯ ІНДИВІДУАЛЬНОГО РОЗВИТКУ ЗДОБУВАЧІВ ОСВІТИ</a:t>
            </a:r>
            <a:endParaRPr lang="uk-UA" altLang="uk-UA" sz="36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Freeform 3"/>
          <p:cNvSpPr/>
          <p:nvPr/>
        </p:nvSpPr>
        <p:spPr>
          <a:xfrm>
            <a:off x="6417373" y="1866252"/>
            <a:ext cx="3086100" cy="1454060"/>
          </a:xfrm>
          <a:custGeom>
            <a:avLst/>
            <a:gdLst/>
            <a:ahLst/>
            <a:cxnLst/>
            <a:rect l="l" t="t" r="r" b="b"/>
            <a:pathLst>
              <a:path w="812800" h="382962">
                <a:moveTo>
                  <a:pt x="0" y="0"/>
                </a:moveTo>
                <a:lnTo>
                  <a:pt x="812800" y="0"/>
                </a:lnTo>
                <a:lnTo>
                  <a:pt x="812800" y="382962"/>
                </a:lnTo>
                <a:lnTo>
                  <a:pt x="0" y="382962"/>
                </a:lnTo>
                <a:close/>
              </a:path>
            </a:pathLst>
          </a:custGeom>
          <a:solidFill>
            <a:srgbClr val="7CD4D2"/>
          </a:solidFill>
        </p:spPr>
      </p:sp>
      <p:grpSp>
        <p:nvGrpSpPr>
          <p:cNvPr id="55" name="Group 5"/>
          <p:cNvGrpSpPr/>
          <p:nvPr/>
        </p:nvGrpSpPr>
        <p:grpSpPr>
          <a:xfrm>
            <a:off x="5564497" y="1866252"/>
            <a:ext cx="852876" cy="1454060"/>
            <a:chOff x="0" y="0"/>
            <a:chExt cx="224626" cy="382962"/>
          </a:xfrm>
        </p:grpSpPr>
        <p:sp>
          <p:nvSpPr>
            <p:cNvPr id="56" name="Freeform 6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E0F4F4"/>
            </a:solidFill>
          </p:spPr>
        </p:sp>
        <p:sp>
          <p:nvSpPr>
            <p:cNvPr id="57" name="TextBox 7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7CD4D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01</a:t>
              </a:r>
            </a:p>
          </p:txBody>
        </p:sp>
      </p:grpSp>
      <p:grpSp>
        <p:nvGrpSpPr>
          <p:cNvPr id="61" name="Group 11"/>
          <p:cNvGrpSpPr/>
          <p:nvPr/>
        </p:nvGrpSpPr>
        <p:grpSpPr>
          <a:xfrm>
            <a:off x="6417373" y="3560137"/>
            <a:ext cx="3086100" cy="1454060"/>
            <a:chOff x="0" y="0"/>
            <a:chExt cx="812800" cy="382962"/>
          </a:xfrm>
        </p:grpSpPr>
        <p:sp>
          <p:nvSpPr>
            <p:cNvPr id="62" name="Freeform 12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4AB1B4"/>
            </a:solidFill>
          </p:spPr>
        </p:sp>
        <p:sp>
          <p:nvSpPr>
            <p:cNvPr id="63" name="TextBox 13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64" name="Group 14"/>
          <p:cNvGrpSpPr/>
          <p:nvPr/>
        </p:nvGrpSpPr>
        <p:grpSpPr>
          <a:xfrm>
            <a:off x="5564497" y="3560137"/>
            <a:ext cx="852876" cy="1454060"/>
            <a:chOff x="0" y="0"/>
            <a:chExt cx="224626" cy="382962"/>
          </a:xfrm>
        </p:grpSpPr>
        <p:sp>
          <p:nvSpPr>
            <p:cNvPr id="65" name="Freeform 15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D2F1F1"/>
            </a:solidFill>
          </p:spPr>
        </p:sp>
        <p:sp>
          <p:nvSpPr>
            <p:cNvPr id="66" name="TextBox 16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4AB1B4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02</a:t>
              </a:r>
            </a:p>
          </p:txBody>
        </p:sp>
      </p:grpSp>
      <p:grpSp>
        <p:nvGrpSpPr>
          <p:cNvPr id="70" name="Group 20"/>
          <p:cNvGrpSpPr/>
          <p:nvPr/>
        </p:nvGrpSpPr>
        <p:grpSpPr>
          <a:xfrm>
            <a:off x="6417373" y="5254022"/>
            <a:ext cx="3086100" cy="1454060"/>
            <a:chOff x="0" y="0"/>
            <a:chExt cx="812800" cy="382962"/>
          </a:xfrm>
        </p:grpSpPr>
        <p:sp>
          <p:nvSpPr>
            <p:cNvPr id="71" name="Freeform 21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37C9EF"/>
            </a:solidFill>
          </p:spPr>
        </p:sp>
        <p:sp>
          <p:nvSpPr>
            <p:cNvPr id="72" name="TextBox 22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73" name="Group 23"/>
          <p:cNvGrpSpPr/>
          <p:nvPr/>
        </p:nvGrpSpPr>
        <p:grpSpPr>
          <a:xfrm>
            <a:off x="5564497" y="5254022"/>
            <a:ext cx="852876" cy="1454060"/>
            <a:chOff x="0" y="0"/>
            <a:chExt cx="224626" cy="382962"/>
          </a:xfrm>
        </p:grpSpPr>
        <p:sp>
          <p:nvSpPr>
            <p:cNvPr id="74" name="Freeform 24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D3F2FB"/>
            </a:solidFill>
          </p:spPr>
        </p:sp>
        <p:sp>
          <p:nvSpPr>
            <p:cNvPr id="75" name="TextBox 25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37C9E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03</a:t>
              </a:r>
            </a:p>
          </p:txBody>
        </p:sp>
      </p:grpSp>
      <p:grpSp>
        <p:nvGrpSpPr>
          <p:cNvPr id="79" name="Group 29"/>
          <p:cNvGrpSpPr/>
          <p:nvPr/>
        </p:nvGrpSpPr>
        <p:grpSpPr>
          <a:xfrm>
            <a:off x="6417373" y="6947907"/>
            <a:ext cx="3086100" cy="1454060"/>
            <a:chOff x="0" y="0"/>
            <a:chExt cx="812800" cy="382962"/>
          </a:xfrm>
        </p:grpSpPr>
        <p:sp>
          <p:nvSpPr>
            <p:cNvPr id="80" name="Freeform 30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81" name="TextBox 31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82" name="Group 32"/>
          <p:cNvGrpSpPr/>
          <p:nvPr/>
        </p:nvGrpSpPr>
        <p:grpSpPr>
          <a:xfrm>
            <a:off x="5564497" y="6947907"/>
            <a:ext cx="852876" cy="1454060"/>
            <a:chOff x="0" y="0"/>
            <a:chExt cx="224626" cy="382962"/>
          </a:xfrm>
        </p:grpSpPr>
        <p:sp>
          <p:nvSpPr>
            <p:cNvPr id="83" name="Freeform 33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D3F2FB"/>
            </a:solidFill>
          </p:spPr>
        </p:sp>
        <p:sp>
          <p:nvSpPr>
            <p:cNvPr id="84" name="TextBox 34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2C92D5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04</a:t>
              </a:r>
            </a:p>
          </p:txBody>
        </p:sp>
      </p:grpSp>
      <p:grpSp>
        <p:nvGrpSpPr>
          <p:cNvPr id="88" name="Group 38"/>
          <p:cNvGrpSpPr/>
          <p:nvPr/>
        </p:nvGrpSpPr>
        <p:grpSpPr>
          <a:xfrm>
            <a:off x="6417373" y="8641792"/>
            <a:ext cx="3086100" cy="1454060"/>
            <a:chOff x="0" y="0"/>
            <a:chExt cx="812800" cy="382962"/>
          </a:xfrm>
        </p:grpSpPr>
        <p:sp>
          <p:nvSpPr>
            <p:cNvPr id="89" name="Freeform 39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90" name="TextBox 40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91" name="Group 41"/>
          <p:cNvGrpSpPr/>
          <p:nvPr/>
        </p:nvGrpSpPr>
        <p:grpSpPr>
          <a:xfrm>
            <a:off x="5564497" y="8641792"/>
            <a:ext cx="852876" cy="1454060"/>
            <a:chOff x="0" y="0"/>
            <a:chExt cx="224626" cy="382962"/>
          </a:xfrm>
        </p:grpSpPr>
        <p:sp>
          <p:nvSpPr>
            <p:cNvPr id="92" name="Freeform 42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CFE4F5"/>
            </a:solidFill>
          </p:spPr>
        </p:sp>
        <p:sp>
          <p:nvSpPr>
            <p:cNvPr id="93" name="TextBox 43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13538A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05</a:t>
              </a:r>
            </a:p>
          </p:txBody>
        </p:sp>
      </p:grpSp>
      <p:sp>
        <p:nvSpPr>
          <p:cNvPr id="98" name="TextBox 48"/>
          <p:cNvSpPr txBox="1"/>
          <p:nvPr/>
        </p:nvSpPr>
        <p:spPr>
          <a:xfrm>
            <a:off x="526371" y="3743046"/>
            <a:ext cx="4347952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</a:pPr>
            <a:r>
              <a:rPr lang="uk-UA" sz="4400" b="1" spc="107" dirty="0">
                <a:solidFill>
                  <a:srgbClr val="19191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ВИХОВНА РОБОТА </a:t>
            </a:r>
            <a:endParaRPr lang="uk-UA" sz="4400" b="1" spc="107" dirty="0" smtClean="0">
              <a:solidFill>
                <a:srgbClr val="191919"/>
              </a:solidFill>
              <a:latin typeface="Aileron Ultra-Bold"/>
              <a:ea typeface="Aileron Ultra-Bold"/>
              <a:cs typeface="Aileron Ultra-Bold"/>
              <a:sym typeface="Aileron Ultra-Bold"/>
            </a:endParaRPr>
          </a:p>
          <a:p>
            <a:pPr algn="ctr">
              <a:lnSpc>
                <a:spcPts val="4967"/>
              </a:lnSpc>
            </a:pPr>
            <a:r>
              <a:rPr lang="uk-UA" sz="4400" b="1" spc="107" dirty="0">
                <a:solidFill>
                  <a:srgbClr val="19191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 </a:t>
            </a:r>
            <a:r>
              <a:rPr lang="uk-UA" sz="4400" b="1" spc="107" dirty="0" smtClean="0">
                <a:solidFill>
                  <a:srgbClr val="19191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ЗАКЛАДУ ОСВІТИ СПРЯМОВАНА </a:t>
            </a:r>
            <a:r>
              <a:rPr lang="uk-UA" sz="4400" b="1" spc="107" dirty="0">
                <a:solidFill>
                  <a:srgbClr val="19191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НА</a:t>
            </a:r>
          </a:p>
        </p:txBody>
      </p:sp>
      <p:sp>
        <p:nvSpPr>
          <p:cNvPr id="100" name="TextBox 10"/>
          <p:cNvSpPr txBox="1"/>
          <p:nvPr/>
        </p:nvSpPr>
        <p:spPr>
          <a:xfrm>
            <a:off x="9986327" y="5859278"/>
            <a:ext cx="8479726" cy="1598720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just">
              <a:lnSpc>
                <a:spcPts val="2380"/>
              </a:lnSpc>
            </a:pPr>
            <a:endParaRPr lang="en-US" sz="1700" spc="85" dirty="0">
              <a:solidFill>
                <a:srgbClr val="191919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104" name="TextBox 39"/>
          <p:cNvSpPr txBox="1"/>
          <p:nvPr/>
        </p:nvSpPr>
        <p:spPr>
          <a:xfrm>
            <a:off x="9820154" y="1893095"/>
            <a:ext cx="881207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Створення громадсько-освітнього простору </a:t>
            </a:r>
            <a:r>
              <a:rPr lang="uk-UA" sz="25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виховання дітей: виховання в атмосфері добра і творчості, взаємодопомоги і взаємоповаги, що дає суспільству модель ціннісних відносин, що діє на основі </a:t>
            </a:r>
            <a:endParaRPr lang="uk-UA" sz="2500" b="1" dirty="0" smtClean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національних </a:t>
            </a:r>
            <a:r>
              <a:rPr lang="uk-UA" sz="25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та європейських цінностей</a:t>
            </a:r>
          </a:p>
        </p:txBody>
      </p:sp>
      <p:sp>
        <p:nvSpPr>
          <p:cNvPr id="105" name="TextBox 39"/>
          <p:cNvSpPr txBox="1"/>
          <p:nvPr/>
        </p:nvSpPr>
        <p:spPr>
          <a:xfrm>
            <a:off x="9754628" y="6790316"/>
            <a:ext cx="8812072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«Формування компетентної особистості в умовах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сучасної школи через вивчення системи духовно-моральних та культурних цінностей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українського народу»</a:t>
            </a:r>
            <a:endParaRPr lang="uk-UA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07" name="Freeform 11"/>
          <p:cNvSpPr/>
          <p:nvPr/>
        </p:nvSpPr>
        <p:spPr>
          <a:xfrm>
            <a:off x="7679879" y="2366424"/>
            <a:ext cx="604920" cy="488473"/>
          </a:xfrm>
          <a:custGeom>
            <a:avLst/>
            <a:gdLst/>
            <a:ahLst/>
            <a:cxnLst/>
            <a:rect l="l" t="t" r="r" b="b"/>
            <a:pathLst>
              <a:path w="604920" h="488473">
                <a:moveTo>
                  <a:pt x="0" y="0"/>
                </a:moveTo>
                <a:lnTo>
                  <a:pt x="604921" y="0"/>
                </a:lnTo>
                <a:lnTo>
                  <a:pt x="604921" y="488473"/>
                </a:lnTo>
                <a:lnTo>
                  <a:pt x="0" y="48847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08" name="Freeform 12"/>
          <p:cNvSpPr/>
          <p:nvPr/>
        </p:nvSpPr>
        <p:spPr>
          <a:xfrm>
            <a:off x="7653823" y="9041021"/>
            <a:ext cx="493959" cy="513204"/>
          </a:xfrm>
          <a:custGeom>
            <a:avLst/>
            <a:gdLst/>
            <a:ahLst/>
            <a:cxnLst/>
            <a:rect l="l" t="t" r="r" b="b"/>
            <a:pathLst>
              <a:path w="493959" h="513204">
                <a:moveTo>
                  <a:pt x="0" y="0"/>
                </a:moveTo>
                <a:lnTo>
                  <a:pt x="493959" y="0"/>
                </a:lnTo>
                <a:lnTo>
                  <a:pt x="493959" y="513204"/>
                </a:lnTo>
                <a:lnTo>
                  <a:pt x="0" y="51320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9" name="Freeform 13"/>
          <p:cNvSpPr/>
          <p:nvPr/>
        </p:nvSpPr>
        <p:spPr>
          <a:xfrm>
            <a:off x="7733053" y="3983428"/>
            <a:ext cx="498571" cy="498571"/>
          </a:xfrm>
          <a:custGeom>
            <a:avLst/>
            <a:gdLst/>
            <a:ahLst/>
            <a:cxnLst/>
            <a:rect l="l" t="t" r="r" b="b"/>
            <a:pathLst>
              <a:path w="498571" h="498571">
                <a:moveTo>
                  <a:pt x="0" y="0"/>
                </a:moveTo>
                <a:lnTo>
                  <a:pt x="498571" y="0"/>
                </a:lnTo>
                <a:lnTo>
                  <a:pt x="498571" y="498571"/>
                </a:lnTo>
                <a:lnTo>
                  <a:pt x="0" y="49857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0" name="Freeform 14"/>
          <p:cNvSpPr/>
          <p:nvPr/>
        </p:nvSpPr>
        <p:spPr>
          <a:xfrm>
            <a:off x="7782956" y="5562905"/>
            <a:ext cx="552988" cy="552988"/>
          </a:xfrm>
          <a:custGeom>
            <a:avLst/>
            <a:gdLst/>
            <a:ahLst/>
            <a:cxnLst/>
            <a:rect l="l" t="t" r="r" b="b"/>
            <a:pathLst>
              <a:path w="552988" h="552988">
                <a:moveTo>
                  <a:pt x="0" y="0"/>
                </a:moveTo>
                <a:lnTo>
                  <a:pt x="552988" y="0"/>
                </a:lnTo>
                <a:lnTo>
                  <a:pt x="552988" y="552988"/>
                </a:lnTo>
                <a:lnTo>
                  <a:pt x="0" y="55298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1" name="Freeform 15"/>
          <p:cNvSpPr/>
          <p:nvPr/>
        </p:nvSpPr>
        <p:spPr>
          <a:xfrm>
            <a:off x="7859602" y="7339422"/>
            <a:ext cx="576360" cy="576360"/>
          </a:xfrm>
          <a:custGeom>
            <a:avLst/>
            <a:gdLst/>
            <a:ahLst/>
            <a:cxnLst/>
            <a:rect l="l" t="t" r="r" b="b"/>
            <a:pathLst>
              <a:path w="576360" h="576360">
                <a:moveTo>
                  <a:pt x="0" y="0"/>
                </a:moveTo>
                <a:lnTo>
                  <a:pt x="576360" y="0"/>
                </a:lnTo>
                <a:lnTo>
                  <a:pt x="576360" y="576360"/>
                </a:lnTo>
                <a:lnTo>
                  <a:pt x="0" y="57636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4" name="TextBox 39"/>
          <p:cNvSpPr txBox="1"/>
          <p:nvPr/>
        </p:nvSpPr>
        <p:spPr>
          <a:xfrm>
            <a:off x="9754628" y="8639277"/>
            <a:ext cx="881207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Пріоритетними напрямками виховної роботи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у 2024-2025 н. р. були національно-патріотичне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виховання та духовний розвиток дитини</a:t>
            </a:r>
            <a:endParaRPr lang="uk-UA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15" name="TextBox 39"/>
          <p:cNvSpPr txBox="1"/>
          <p:nvPr/>
        </p:nvSpPr>
        <p:spPr>
          <a:xfrm>
            <a:off x="9754628" y="4120244"/>
            <a:ext cx="773442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Становлення і розвитку особистості школяра, створення ситуації успіху та самореалізації дитини</a:t>
            </a:r>
            <a:endParaRPr lang="uk-UA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16" name="TextBox 39"/>
          <p:cNvSpPr txBox="1"/>
          <p:nvPr/>
        </p:nvSpPr>
        <p:spPr>
          <a:xfrm>
            <a:off x="9769306" y="5270130"/>
            <a:ext cx="881207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uk-UA" sz="25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П</a:t>
            </a: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осилення патріотичного виховання  молоді –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формування нового українця, що діє на основі національних та європейських цінностей</a:t>
            </a:r>
            <a:endParaRPr lang="uk-UA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22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1752600" y="-1640324"/>
            <a:ext cx="18379715" cy="3369982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36"/>
          <p:cNvSpPr txBox="1"/>
          <p:nvPr/>
        </p:nvSpPr>
        <p:spPr>
          <a:xfrm>
            <a:off x="1103747" y="285996"/>
            <a:ext cx="1448663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36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Стратегічна ціль: </a:t>
            </a:r>
            <a:r>
              <a:rPr lang="ru-RU" altLang="uk-UA" sz="36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СТВОРЕННЯ </a:t>
            </a:r>
            <a:r>
              <a:rPr lang="ru-RU" altLang="uk-UA" sz="3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ВИХОВНОГО СЕРЕДОВИЩА ДЛЯ ІНДИВІДУАЛЬНОГО РОЗВИТКУ ЗДОБУВАЧІВ ОСВІТИ</a:t>
            </a:r>
            <a:endParaRPr lang="uk-UA" altLang="uk-UA" sz="36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TextBox 48"/>
          <p:cNvSpPr txBox="1"/>
          <p:nvPr/>
        </p:nvSpPr>
        <p:spPr>
          <a:xfrm>
            <a:off x="177732" y="1908894"/>
            <a:ext cx="4564142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</a:pPr>
            <a:r>
              <a:rPr lang="uk-UA" sz="4400" b="1" spc="107" dirty="0" smtClean="0">
                <a:solidFill>
                  <a:srgbClr val="19191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Виховний процес в закладі освіти спрямований на формування</a:t>
            </a:r>
            <a:endParaRPr lang="uk-UA" sz="4400" b="1" spc="107" dirty="0">
              <a:solidFill>
                <a:srgbClr val="191919"/>
              </a:solidFill>
              <a:latin typeface="Aileron Ultra-Bold"/>
              <a:ea typeface="Aileron Ultra-Bold"/>
              <a:cs typeface="Aileron Ultra-Bold"/>
              <a:sym typeface="Aileron Ultra-Bold"/>
            </a:endParaRPr>
          </a:p>
        </p:txBody>
      </p:sp>
      <p:sp>
        <p:nvSpPr>
          <p:cNvPr id="100" name="TextBox 10"/>
          <p:cNvSpPr txBox="1"/>
          <p:nvPr/>
        </p:nvSpPr>
        <p:spPr>
          <a:xfrm>
            <a:off x="9986327" y="5859278"/>
            <a:ext cx="8479726" cy="1598720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just">
              <a:lnSpc>
                <a:spcPts val="2380"/>
              </a:lnSpc>
            </a:pPr>
            <a:endParaRPr lang="en-US" sz="1700" spc="85" dirty="0">
              <a:solidFill>
                <a:srgbClr val="191919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104" name="TextBox 39"/>
          <p:cNvSpPr txBox="1"/>
          <p:nvPr/>
        </p:nvSpPr>
        <p:spPr>
          <a:xfrm>
            <a:off x="10668000" y="1853951"/>
            <a:ext cx="48895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відповідальних та чесних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громадян, які здатні до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свідомого суспільного вибору</a:t>
            </a:r>
            <a:endParaRPr lang="uk-UA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05" name="TextBox 39"/>
          <p:cNvSpPr txBox="1"/>
          <p:nvPr/>
        </p:nvSpPr>
        <p:spPr>
          <a:xfrm>
            <a:off x="4741874" y="8577407"/>
            <a:ext cx="381062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патріотизму, поваги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до державної мови та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державних символів</a:t>
            </a:r>
            <a:endParaRPr lang="uk-UA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14" name="TextBox 39"/>
          <p:cNvSpPr txBox="1"/>
          <p:nvPr/>
        </p:nvSpPr>
        <p:spPr>
          <a:xfrm>
            <a:off x="5970822" y="6918571"/>
            <a:ext cx="614170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культури та навичок здорового способу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життя, екологічної культури і дбайливого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ставлення до довкілля</a:t>
            </a:r>
            <a:endParaRPr lang="uk-UA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15" name="TextBox 39"/>
          <p:cNvSpPr txBox="1"/>
          <p:nvPr/>
        </p:nvSpPr>
        <p:spPr>
          <a:xfrm>
            <a:off x="9296400" y="3519858"/>
            <a:ext cx="411377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поваги до гідності, прав,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свобод, законних інтересів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людини і громадянина</a:t>
            </a:r>
            <a:endParaRPr lang="uk-UA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16" name="TextBox 39"/>
          <p:cNvSpPr txBox="1"/>
          <p:nvPr/>
        </p:nvSpPr>
        <p:spPr>
          <a:xfrm>
            <a:off x="7655065" y="5282197"/>
            <a:ext cx="5623094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нертерпимості до приниження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честі та гідності людини, фізичного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або психологічного насильства</a:t>
            </a:r>
            <a:endParaRPr lang="uk-UA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23" name="Group 2"/>
          <p:cNvGrpSpPr/>
          <p:nvPr/>
        </p:nvGrpSpPr>
        <p:grpSpPr>
          <a:xfrm>
            <a:off x="7367584" y="1562331"/>
            <a:ext cx="3099028" cy="1671052"/>
            <a:chOff x="-3405" y="-57150"/>
            <a:chExt cx="816205" cy="440112"/>
          </a:xfrm>
        </p:grpSpPr>
        <p:sp>
          <p:nvSpPr>
            <p:cNvPr id="124" name="Freeform 3"/>
            <p:cNvSpPr/>
            <p:nvPr/>
          </p:nvSpPr>
          <p:spPr>
            <a:xfrm>
              <a:off x="-3405" y="-6795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125" name="TextBox 4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126" name="Group 5"/>
          <p:cNvGrpSpPr/>
          <p:nvPr/>
        </p:nvGrpSpPr>
        <p:grpSpPr>
          <a:xfrm>
            <a:off x="6527636" y="1779323"/>
            <a:ext cx="852876" cy="1454060"/>
            <a:chOff x="0" y="0"/>
            <a:chExt cx="224626" cy="382962"/>
          </a:xfrm>
        </p:grpSpPr>
        <p:sp>
          <p:nvSpPr>
            <p:cNvPr id="127" name="Freeform 6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C8D4E2"/>
            </a:solidFill>
          </p:spPr>
        </p:sp>
        <p:sp>
          <p:nvSpPr>
            <p:cNvPr id="128" name="TextBox 7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13538A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05</a:t>
              </a:r>
            </a:p>
          </p:txBody>
        </p:sp>
      </p:grpSp>
      <p:grpSp>
        <p:nvGrpSpPr>
          <p:cNvPr id="129" name="Group 16"/>
          <p:cNvGrpSpPr/>
          <p:nvPr/>
        </p:nvGrpSpPr>
        <p:grpSpPr>
          <a:xfrm>
            <a:off x="5795142" y="3497021"/>
            <a:ext cx="3086100" cy="1454060"/>
            <a:chOff x="0" y="0"/>
            <a:chExt cx="812800" cy="382962"/>
          </a:xfrm>
        </p:grpSpPr>
        <p:sp>
          <p:nvSpPr>
            <p:cNvPr id="130" name="Freeform 17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31" name="TextBox 18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132" name="Group 19"/>
          <p:cNvGrpSpPr/>
          <p:nvPr/>
        </p:nvGrpSpPr>
        <p:grpSpPr>
          <a:xfrm>
            <a:off x="4942266" y="3495958"/>
            <a:ext cx="852876" cy="1454060"/>
            <a:chOff x="0" y="0"/>
            <a:chExt cx="224626" cy="382962"/>
          </a:xfrm>
        </p:grpSpPr>
        <p:sp>
          <p:nvSpPr>
            <p:cNvPr id="133" name="Freeform 20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CFE4F5"/>
            </a:solidFill>
          </p:spPr>
        </p:sp>
        <p:sp>
          <p:nvSpPr>
            <p:cNvPr id="134" name="TextBox 21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2C92D5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04</a:t>
              </a:r>
            </a:p>
          </p:txBody>
        </p:sp>
      </p:grpSp>
      <p:grpSp>
        <p:nvGrpSpPr>
          <p:cNvPr id="135" name="Group 22"/>
          <p:cNvGrpSpPr/>
          <p:nvPr/>
        </p:nvGrpSpPr>
        <p:grpSpPr>
          <a:xfrm>
            <a:off x="4209772" y="5189206"/>
            <a:ext cx="3086100" cy="1454060"/>
            <a:chOff x="0" y="0"/>
            <a:chExt cx="812800" cy="382962"/>
          </a:xfrm>
        </p:grpSpPr>
        <p:sp>
          <p:nvSpPr>
            <p:cNvPr id="136" name="Freeform 23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37C9EF"/>
            </a:solidFill>
          </p:spPr>
        </p:sp>
        <p:sp>
          <p:nvSpPr>
            <p:cNvPr id="137" name="TextBox 24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138" name="Group 25"/>
          <p:cNvGrpSpPr/>
          <p:nvPr/>
        </p:nvGrpSpPr>
        <p:grpSpPr>
          <a:xfrm>
            <a:off x="3356896" y="5188781"/>
            <a:ext cx="852876" cy="1454060"/>
            <a:chOff x="0" y="0"/>
            <a:chExt cx="224626" cy="382962"/>
          </a:xfrm>
        </p:grpSpPr>
        <p:sp>
          <p:nvSpPr>
            <p:cNvPr id="139" name="Freeform 26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D3F2FB"/>
            </a:solidFill>
          </p:spPr>
        </p:sp>
        <p:sp>
          <p:nvSpPr>
            <p:cNvPr id="140" name="TextBox 27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37C9E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03</a:t>
              </a:r>
            </a:p>
          </p:txBody>
        </p:sp>
      </p:grpSp>
      <p:grpSp>
        <p:nvGrpSpPr>
          <p:cNvPr id="141" name="Group 28"/>
          <p:cNvGrpSpPr/>
          <p:nvPr/>
        </p:nvGrpSpPr>
        <p:grpSpPr>
          <a:xfrm>
            <a:off x="2624402" y="6882241"/>
            <a:ext cx="3086100" cy="1454060"/>
            <a:chOff x="0" y="0"/>
            <a:chExt cx="812800" cy="382962"/>
          </a:xfrm>
        </p:grpSpPr>
        <p:sp>
          <p:nvSpPr>
            <p:cNvPr id="142" name="Freeform 29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4AB1B4"/>
            </a:solidFill>
          </p:spPr>
        </p:sp>
        <p:sp>
          <p:nvSpPr>
            <p:cNvPr id="143" name="TextBox 30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144" name="Group 31"/>
          <p:cNvGrpSpPr/>
          <p:nvPr/>
        </p:nvGrpSpPr>
        <p:grpSpPr>
          <a:xfrm>
            <a:off x="1771526" y="6881604"/>
            <a:ext cx="852876" cy="1454060"/>
            <a:chOff x="0" y="0"/>
            <a:chExt cx="224626" cy="382962"/>
          </a:xfrm>
        </p:grpSpPr>
        <p:sp>
          <p:nvSpPr>
            <p:cNvPr id="145" name="Freeform 32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D2F1F1"/>
            </a:solidFill>
          </p:spPr>
        </p:sp>
        <p:sp>
          <p:nvSpPr>
            <p:cNvPr id="146" name="TextBox 33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4AB1B4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02</a:t>
              </a:r>
            </a:p>
          </p:txBody>
        </p:sp>
      </p:grpSp>
      <p:grpSp>
        <p:nvGrpSpPr>
          <p:cNvPr id="147" name="Group 34"/>
          <p:cNvGrpSpPr/>
          <p:nvPr/>
        </p:nvGrpSpPr>
        <p:grpSpPr>
          <a:xfrm>
            <a:off x="1003675" y="8358284"/>
            <a:ext cx="3086100" cy="1671052"/>
            <a:chOff x="0" y="-57150"/>
            <a:chExt cx="812800" cy="440112"/>
          </a:xfrm>
        </p:grpSpPr>
        <p:sp>
          <p:nvSpPr>
            <p:cNvPr id="148" name="Freeform 35"/>
            <p:cNvSpPr/>
            <p:nvPr/>
          </p:nvSpPr>
          <p:spPr>
            <a:xfrm>
              <a:off x="0" y="-4214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7CD4D2"/>
            </a:solidFill>
          </p:spPr>
        </p:sp>
        <p:sp>
          <p:nvSpPr>
            <p:cNvPr id="149" name="TextBox 36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150" name="Group 37"/>
          <p:cNvGrpSpPr/>
          <p:nvPr/>
        </p:nvGrpSpPr>
        <p:grpSpPr>
          <a:xfrm>
            <a:off x="186156" y="8550613"/>
            <a:ext cx="852876" cy="1454060"/>
            <a:chOff x="0" y="0"/>
            <a:chExt cx="224626" cy="382962"/>
          </a:xfrm>
        </p:grpSpPr>
        <p:sp>
          <p:nvSpPr>
            <p:cNvPr id="151" name="Freeform 38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E0F4F4"/>
            </a:solidFill>
          </p:spPr>
        </p:sp>
        <p:sp>
          <p:nvSpPr>
            <p:cNvPr id="152" name="TextBox 39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7CD4D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01</a:t>
              </a:r>
            </a:p>
          </p:txBody>
        </p:sp>
      </p:grpSp>
      <p:sp>
        <p:nvSpPr>
          <p:cNvPr id="156" name="Freeform 11"/>
          <p:cNvSpPr/>
          <p:nvPr/>
        </p:nvSpPr>
        <p:spPr>
          <a:xfrm>
            <a:off x="8563233" y="2228936"/>
            <a:ext cx="604920" cy="488473"/>
          </a:xfrm>
          <a:custGeom>
            <a:avLst/>
            <a:gdLst/>
            <a:ahLst/>
            <a:cxnLst/>
            <a:rect l="l" t="t" r="r" b="b"/>
            <a:pathLst>
              <a:path w="604920" h="488473">
                <a:moveTo>
                  <a:pt x="0" y="0"/>
                </a:moveTo>
                <a:lnTo>
                  <a:pt x="604921" y="0"/>
                </a:lnTo>
                <a:lnTo>
                  <a:pt x="604921" y="488473"/>
                </a:lnTo>
                <a:lnTo>
                  <a:pt x="0" y="48847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8" name="Freeform 13"/>
          <p:cNvSpPr/>
          <p:nvPr/>
        </p:nvSpPr>
        <p:spPr>
          <a:xfrm>
            <a:off x="7031728" y="3979604"/>
            <a:ext cx="498571" cy="498571"/>
          </a:xfrm>
          <a:custGeom>
            <a:avLst/>
            <a:gdLst/>
            <a:ahLst/>
            <a:cxnLst/>
            <a:rect l="l" t="t" r="r" b="b"/>
            <a:pathLst>
              <a:path w="498571" h="498571">
                <a:moveTo>
                  <a:pt x="0" y="0"/>
                </a:moveTo>
                <a:lnTo>
                  <a:pt x="498571" y="0"/>
                </a:lnTo>
                <a:lnTo>
                  <a:pt x="498571" y="498571"/>
                </a:lnTo>
                <a:lnTo>
                  <a:pt x="0" y="49857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9" name="Freeform 14"/>
          <p:cNvSpPr/>
          <p:nvPr/>
        </p:nvSpPr>
        <p:spPr>
          <a:xfrm>
            <a:off x="5292221" y="5710467"/>
            <a:ext cx="552988" cy="443119"/>
          </a:xfrm>
          <a:custGeom>
            <a:avLst/>
            <a:gdLst/>
            <a:ahLst/>
            <a:cxnLst/>
            <a:rect l="l" t="t" r="r" b="b"/>
            <a:pathLst>
              <a:path w="552988" h="552988">
                <a:moveTo>
                  <a:pt x="0" y="0"/>
                </a:moveTo>
                <a:lnTo>
                  <a:pt x="552988" y="0"/>
                </a:lnTo>
                <a:lnTo>
                  <a:pt x="552988" y="552988"/>
                </a:lnTo>
                <a:lnTo>
                  <a:pt x="0" y="55298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0" name="Freeform 15"/>
          <p:cNvSpPr/>
          <p:nvPr/>
        </p:nvSpPr>
        <p:spPr>
          <a:xfrm>
            <a:off x="3797454" y="7285669"/>
            <a:ext cx="576360" cy="576360"/>
          </a:xfrm>
          <a:custGeom>
            <a:avLst/>
            <a:gdLst/>
            <a:ahLst/>
            <a:cxnLst/>
            <a:rect l="l" t="t" r="r" b="b"/>
            <a:pathLst>
              <a:path w="576360" h="576360">
                <a:moveTo>
                  <a:pt x="0" y="0"/>
                </a:moveTo>
                <a:lnTo>
                  <a:pt x="576360" y="0"/>
                </a:lnTo>
                <a:lnTo>
                  <a:pt x="576360" y="576360"/>
                </a:lnTo>
                <a:lnTo>
                  <a:pt x="0" y="57636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1" name="Freeform 12"/>
          <p:cNvSpPr/>
          <p:nvPr/>
        </p:nvSpPr>
        <p:spPr>
          <a:xfrm>
            <a:off x="2377422" y="9075042"/>
            <a:ext cx="493959" cy="513204"/>
          </a:xfrm>
          <a:custGeom>
            <a:avLst/>
            <a:gdLst/>
            <a:ahLst/>
            <a:cxnLst/>
            <a:rect l="l" t="t" r="r" b="b"/>
            <a:pathLst>
              <a:path w="493959" h="513204">
                <a:moveTo>
                  <a:pt x="0" y="0"/>
                </a:moveTo>
                <a:lnTo>
                  <a:pt x="493959" y="0"/>
                </a:lnTo>
                <a:lnTo>
                  <a:pt x="493959" y="513204"/>
                </a:lnTo>
                <a:lnTo>
                  <a:pt x="0" y="5132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68" name="Group 25"/>
          <p:cNvGrpSpPr/>
          <p:nvPr/>
        </p:nvGrpSpPr>
        <p:grpSpPr>
          <a:xfrm>
            <a:off x="13637352" y="4652335"/>
            <a:ext cx="852876" cy="1454060"/>
            <a:chOff x="0" y="0"/>
            <a:chExt cx="224626" cy="382962"/>
          </a:xfrm>
        </p:grpSpPr>
        <p:sp>
          <p:nvSpPr>
            <p:cNvPr id="169" name="Freeform 26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D3F2FB"/>
            </a:solidFill>
          </p:spPr>
        </p:sp>
        <p:sp>
          <p:nvSpPr>
            <p:cNvPr id="170" name="TextBox 27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 smtClean="0">
                  <a:solidFill>
                    <a:srgbClr val="37C9E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</a:t>
              </a:r>
              <a:r>
                <a:rPr lang="uk-UA" sz="2400" b="1" dirty="0" smtClean="0">
                  <a:solidFill>
                    <a:srgbClr val="37C9E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8</a:t>
              </a:r>
              <a:endParaRPr lang="en-US" sz="2400" b="1" dirty="0">
                <a:solidFill>
                  <a:srgbClr val="37C9EF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</p:grpSp>
      <p:grpSp>
        <p:nvGrpSpPr>
          <p:cNvPr id="171" name="Group 31"/>
          <p:cNvGrpSpPr/>
          <p:nvPr/>
        </p:nvGrpSpPr>
        <p:grpSpPr>
          <a:xfrm>
            <a:off x="12111116" y="6696847"/>
            <a:ext cx="852876" cy="1454060"/>
            <a:chOff x="0" y="0"/>
            <a:chExt cx="224626" cy="382962"/>
          </a:xfrm>
        </p:grpSpPr>
        <p:sp>
          <p:nvSpPr>
            <p:cNvPr id="172" name="Freeform 32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D2F1F1"/>
            </a:solidFill>
          </p:spPr>
        </p:sp>
        <p:sp>
          <p:nvSpPr>
            <p:cNvPr id="173" name="TextBox 33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uk-UA" sz="2400" b="1" dirty="0" smtClean="0">
                  <a:solidFill>
                    <a:srgbClr val="4AB1B4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07</a:t>
              </a:r>
              <a:endParaRPr lang="en-US" sz="2400" b="1" dirty="0">
                <a:solidFill>
                  <a:srgbClr val="4AB1B4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</p:grpSp>
      <p:grpSp>
        <p:nvGrpSpPr>
          <p:cNvPr id="174" name="Group 37"/>
          <p:cNvGrpSpPr/>
          <p:nvPr/>
        </p:nvGrpSpPr>
        <p:grpSpPr>
          <a:xfrm>
            <a:off x="8778158" y="8379324"/>
            <a:ext cx="852876" cy="1454060"/>
            <a:chOff x="0" y="0"/>
            <a:chExt cx="224626" cy="382962"/>
          </a:xfrm>
        </p:grpSpPr>
        <p:sp>
          <p:nvSpPr>
            <p:cNvPr id="175" name="Freeform 38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E0F4F4"/>
            </a:solidFill>
          </p:spPr>
        </p:sp>
        <p:sp>
          <p:nvSpPr>
            <p:cNvPr id="176" name="TextBox 39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 smtClean="0">
                  <a:solidFill>
                    <a:srgbClr val="7CD4D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</a:t>
              </a:r>
              <a:r>
                <a:rPr lang="uk-UA" sz="2400" b="1" dirty="0" smtClean="0">
                  <a:solidFill>
                    <a:srgbClr val="7CD4D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6</a:t>
              </a:r>
              <a:endParaRPr lang="en-US" sz="2400" b="1" dirty="0">
                <a:solidFill>
                  <a:srgbClr val="7CD4D2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</p:grpSp>
      <p:sp>
        <p:nvSpPr>
          <p:cNvPr id="177" name="TextBox 39"/>
          <p:cNvSpPr txBox="1"/>
          <p:nvPr/>
        </p:nvSpPr>
        <p:spPr>
          <a:xfrm>
            <a:off x="13410172" y="6721160"/>
            <a:ext cx="381062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усвідомленої потреби в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дотриманні Конституції та законів України</a:t>
            </a:r>
            <a:endParaRPr lang="uk-UA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78" name="TextBox 39"/>
          <p:cNvSpPr txBox="1"/>
          <p:nvPr/>
        </p:nvSpPr>
        <p:spPr>
          <a:xfrm>
            <a:off x="9992923" y="8418807"/>
            <a:ext cx="5187894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прагнення до утвердження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довіри, взаєморозуміння,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миру, злагоди між усіма народами</a:t>
            </a:r>
            <a:endParaRPr lang="uk-UA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79" name="TextBox 39"/>
          <p:cNvSpPr txBox="1"/>
          <p:nvPr/>
        </p:nvSpPr>
        <p:spPr>
          <a:xfrm>
            <a:off x="14744789" y="4525880"/>
            <a:ext cx="3810623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культури свободи та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самодисципліни,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відповідальності за </a:t>
            </a:r>
          </a:p>
          <a:p>
            <a:pPr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своє життя</a:t>
            </a:r>
            <a:endParaRPr lang="uk-UA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011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514600" y="-1640324"/>
            <a:ext cx="18379715" cy="3369982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36"/>
          <p:cNvSpPr txBox="1"/>
          <p:nvPr/>
        </p:nvSpPr>
        <p:spPr>
          <a:xfrm>
            <a:off x="1070861" y="375546"/>
            <a:ext cx="1448663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60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ОРІЄНТИРИ ВИХОВНОЇ РОБОТИ</a:t>
            </a:r>
            <a:endParaRPr lang="uk-UA" altLang="uk-UA" sz="60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TextBox 10"/>
          <p:cNvSpPr txBox="1"/>
          <p:nvPr/>
        </p:nvSpPr>
        <p:spPr>
          <a:xfrm>
            <a:off x="9986327" y="5859278"/>
            <a:ext cx="8479726" cy="1598720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just">
              <a:lnSpc>
                <a:spcPts val="2380"/>
              </a:lnSpc>
            </a:pPr>
            <a:endParaRPr lang="en-US" sz="1700" spc="85" dirty="0">
              <a:solidFill>
                <a:srgbClr val="191919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54" name="Freeform 3"/>
          <p:cNvSpPr/>
          <p:nvPr/>
        </p:nvSpPr>
        <p:spPr>
          <a:xfrm>
            <a:off x="936255" y="3409798"/>
            <a:ext cx="2540759" cy="3702382"/>
          </a:xfrm>
          <a:custGeom>
            <a:avLst/>
            <a:gdLst/>
            <a:ahLst/>
            <a:cxnLst/>
            <a:rect l="l" t="t" r="r" b="b"/>
            <a:pathLst>
              <a:path w="2540759" h="3702382">
                <a:moveTo>
                  <a:pt x="0" y="0"/>
                </a:moveTo>
                <a:lnTo>
                  <a:pt x="2540760" y="0"/>
                </a:lnTo>
                <a:lnTo>
                  <a:pt x="2540760" y="3702382"/>
                </a:lnTo>
                <a:lnTo>
                  <a:pt x="0" y="370238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4"/>
          <p:cNvSpPr/>
          <p:nvPr/>
        </p:nvSpPr>
        <p:spPr>
          <a:xfrm>
            <a:off x="3668528" y="3409798"/>
            <a:ext cx="2540759" cy="3702382"/>
          </a:xfrm>
          <a:custGeom>
            <a:avLst/>
            <a:gdLst/>
            <a:ahLst/>
            <a:cxnLst/>
            <a:rect l="l" t="t" r="r" b="b"/>
            <a:pathLst>
              <a:path w="2540759" h="3702382">
                <a:moveTo>
                  <a:pt x="0" y="0"/>
                </a:moveTo>
                <a:lnTo>
                  <a:pt x="2540759" y="0"/>
                </a:lnTo>
                <a:lnTo>
                  <a:pt x="2540759" y="3702382"/>
                </a:lnTo>
                <a:lnTo>
                  <a:pt x="0" y="370238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"/>
          <p:cNvSpPr/>
          <p:nvPr/>
        </p:nvSpPr>
        <p:spPr>
          <a:xfrm>
            <a:off x="5272934" y="7831453"/>
            <a:ext cx="5159380" cy="212824"/>
          </a:xfrm>
          <a:custGeom>
            <a:avLst/>
            <a:gdLst/>
            <a:ahLst/>
            <a:cxnLst/>
            <a:rect l="l" t="t" r="r" b="b"/>
            <a:pathLst>
              <a:path w="5159380" h="212824">
                <a:moveTo>
                  <a:pt x="0" y="0"/>
                </a:moveTo>
                <a:lnTo>
                  <a:pt x="5159380" y="0"/>
                </a:lnTo>
                <a:lnTo>
                  <a:pt x="5159380" y="212825"/>
                </a:lnTo>
                <a:lnTo>
                  <a:pt x="0" y="21282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"/>
          <p:cNvSpPr/>
          <p:nvPr/>
        </p:nvSpPr>
        <p:spPr>
          <a:xfrm>
            <a:off x="15861404" y="7831453"/>
            <a:ext cx="5159380" cy="212824"/>
          </a:xfrm>
          <a:custGeom>
            <a:avLst/>
            <a:gdLst/>
            <a:ahLst/>
            <a:cxnLst/>
            <a:rect l="l" t="t" r="r" b="b"/>
            <a:pathLst>
              <a:path w="5159380" h="212824">
                <a:moveTo>
                  <a:pt x="0" y="0"/>
                </a:moveTo>
                <a:lnTo>
                  <a:pt x="5159380" y="0"/>
                </a:lnTo>
                <a:lnTo>
                  <a:pt x="5159380" y="212825"/>
                </a:lnTo>
                <a:lnTo>
                  <a:pt x="0" y="21282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7"/>
          <p:cNvSpPr/>
          <p:nvPr/>
        </p:nvSpPr>
        <p:spPr>
          <a:xfrm>
            <a:off x="-227065" y="7831453"/>
            <a:ext cx="5159380" cy="212824"/>
          </a:xfrm>
          <a:custGeom>
            <a:avLst/>
            <a:gdLst/>
            <a:ahLst/>
            <a:cxnLst/>
            <a:rect l="l" t="t" r="r" b="b"/>
            <a:pathLst>
              <a:path w="5159380" h="212824">
                <a:moveTo>
                  <a:pt x="0" y="0"/>
                </a:moveTo>
                <a:lnTo>
                  <a:pt x="5159379" y="0"/>
                </a:lnTo>
                <a:lnTo>
                  <a:pt x="5159379" y="212825"/>
                </a:lnTo>
                <a:lnTo>
                  <a:pt x="0" y="21282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8"/>
          <p:cNvSpPr/>
          <p:nvPr/>
        </p:nvSpPr>
        <p:spPr>
          <a:xfrm>
            <a:off x="10702024" y="7831453"/>
            <a:ext cx="5159380" cy="212824"/>
          </a:xfrm>
          <a:custGeom>
            <a:avLst/>
            <a:gdLst/>
            <a:ahLst/>
            <a:cxnLst/>
            <a:rect l="l" t="t" r="r" b="b"/>
            <a:pathLst>
              <a:path w="5159380" h="212824">
                <a:moveTo>
                  <a:pt x="0" y="0"/>
                </a:moveTo>
                <a:lnTo>
                  <a:pt x="5159380" y="0"/>
                </a:lnTo>
                <a:lnTo>
                  <a:pt x="5159380" y="212825"/>
                </a:lnTo>
                <a:lnTo>
                  <a:pt x="0" y="21282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9"/>
          <p:cNvGrpSpPr/>
          <p:nvPr/>
        </p:nvGrpSpPr>
        <p:grpSpPr>
          <a:xfrm>
            <a:off x="1718417" y="7392482"/>
            <a:ext cx="976437" cy="976437"/>
            <a:chOff x="0" y="0"/>
            <a:chExt cx="812800" cy="812800"/>
          </a:xfrm>
        </p:grpSpPr>
        <p:sp>
          <p:nvSpPr>
            <p:cNvPr id="76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1468C"/>
              </a:solidFill>
              <a:prstDash val="solid"/>
              <a:miter/>
            </a:ln>
          </p:spPr>
        </p:sp>
        <p:sp>
          <p:nvSpPr>
            <p:cNvPr id="77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78" name="Group 12"/>
          <p:cNvGrpSpPr/>
          <p:nvPr/>
        </p:nvGrpSpPr>
        <p:grpSpPr>
          <a:xfrm>
            <a:off x="4450689" y="7392482"/>
            <a:ext cx="976437" cy="976437"/>
            <a:chOff x="0" y="0"/>
            <a:chExt cx="812800" cy="812800"/>
          </a:xfrm>
        </p:grpSpPr>
        <p:sp>
          <p:nvSpPr>
            <p:cNvPr id="85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D8BC9"/>
              </a:solidFill>
              <a:prstDash val="solid"/>
              <a:miter/>
            </a:ln>
          </p:spPr>
        </p:sp>
        <p:sp>
          <p:nvSpPr>
            <p:cNvPr id="86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87" name="Freeform 15"/>
          <p:cNvSpPr/>
          <p:nvPr/>
        </p:nvSpPr>
        <p:spPr>
          <a:xfrm>
            <a:off x="6400800" y="3409798"/>
            <a:ext cx="2540759" cy="3702382"/>
          </a:xfrm>
          <a:custGeom>
            <a:avLst/>
            <a:gdLst/>
            <a:ahLst/>
            <a:cxnLst/>
            <a:rect l="l" t="t" r="r" b="b"/>
            <a:pathLst>
              <a:path w="2540759" h="3702382">
                <a:moveTo>
                  <a:pt x="0" y="0"/>
                </a:moveTo>
                <a:lnTo>
                  <a:pt x="2540759" y="0"/>
                </a:lnTo>
                <a:lnTo>
                  <a:pt x="2540759" y="3702382"/>
                </a:lnTo>
                <a:lnTo>
                  <a:pt x="0" y="370238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grpSp>
        <p:nvGrpSpPr>
          <p:cNvPr id="94" name="Group 16"/>
          <p:cNvGrpSpPr/>
          <p:nvPr/>
        </p:nvGrpSpPr>
        <p:grpSpPr>
          <a:xfrm>
            <a:off x="7182962" y="7392482"/>
            <a:ext cx="976437" cy="976437"/>
            <a:chOff x="0" y="0"/>
            <a:chExt cx="812800" cy="812800"/>
          </a:xfrm>
        </p:grpSpPr>
        <p:sp>
          <p:nvSpPr>
            <p:cNvPr id="95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2BC5CD"/>
              </a:solidFill>
              <a:prstDash val="solid"/>
              <a:miter/>
            </a:ln>
          </p:spPr>
        </p:sp>
        <p:sp>
          <p:nvSpPr>
            <p:cNvPr id="96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97" name="Freeform 19"/>
          <p:cNvSpPr/>
          <p:nvPr/>
        </p:nvSpPr>
        <p:spPr>
          <a:xfrm>
            <a:off x="9133073" y="3409798"/>
            <a:ext cx="2540759" cy="3702382"/>
          </a:xfrm>
          <a:custGeom>
            <a:avLst/>
            <a:gdLst/>
            <a:ahLst/>
            <a:cxnLst/>
            <a:rect l="l" t="t" r="r" b="b"/>
            <a:pathLst>
              <a:path w="2540759" h="3702382">
                <a:moveTo>
                  <a:pt x="0" y="0"/>
                </a:moveTo>
                <a:lnTo>
                  <a:pt x="2540759" y="0"/>
                </a:lnTo>
                <a:lnTo>
                  <a:pt x="2540759" y="3702382"/>
                </a:lnTo>
                <a:lnTo>
                  <a:pt x="0" y="370238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99" name="Group 20"/>
          <p:cNvGrpSpPr/>
          <p:nvPr/>
        </p:nvGrpSpPr>
        <p:grpSpPr>
          <a:xfrm>
            <a:off x="9915234" y="7392482"/>
            <a:ext cx="976437" cy="976437"/>
            <a:chOff x="0" y="0"/>
            <a:chExt cx="812800" cy="812800"/>
          </a:xfrm>
        </p:grpSpPr>
        <p:sp>
          <p:nvSpPr>
            <p:cNvPr id="10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31BF8A"/>
              </a:solidFill>
              <a:prstDash val="solid"/>
              <a:miter/>
            </a:ln>
          </p:spPr>
        </p:sp>
        <p:sp>
          <p:nvSpPr>
            <p:cNvPr id="10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103" name="Freeform 23"/>
          <p:cNvSpPr/>
          <p:nvPr/>
        </p:nvSpPr>
        <p:spPr>
          <a:xfrm>
            <a:off x="11865345" y="3409798"/>
            <a:ext cx="2540759" cy="3702382"/>
          </a:xfrm>
          <a:custGeom>
            <a:avLst/>
            <a:gdLst/>
            <a:ahLst/>
            <a:cxnLst/>
            <a:rect l="l" t="t" r="r" b="b"/>
            <a:pathLst>
              <a:path w="2540759" h="3702382">
                <a:moveTo>
                  <a:pt x="0" y="0"/>
                </a:moveTo>
                <a:lnTo>
                  <a:pt x="2540759" y="0"/>
                </a:lnTo>
                <a:lnTo>
                  <a:pt x="2540759" y="3702382"/>
                </a:lnTo>
                <a:lnTo>
                  <a:pt x="0" y="370238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6" name="Group 24"/>
          <p:cNvGrpSpPr/>
          <p:nvPr/>
        </p:nvGrpSpPr>
        <p:grpSpPr>
          <a:xfrm>
            <a:off x="12647506" y="7392482"/>
            <a:ext cx="976437" cy="976437"/>
            <a:chOff x="0" y="0"/>
            <a:chExt cx="812800" cy="812800"/>
          </a:xfrm>
        </p:grpSpPr>
        <p:sp>
          <p:nvSpPr>
            <p:cNvPr id="112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77BF60"/>
              </a:solidFill>
              <a:prstDash val="solid"/>
              <a:miter/>
            </a:ln>
          </p:spPr>
        </p:sp>
        <p:sp>
          <p:nvSpPr>
            <p:cNvPr id="113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117" name="Freeform 27"/>
          <p:cNvSpPr/>
          <p:nvPr/>
        </p:nvSpPr>
        <p:spPr>
          <a:xfrm>
            <a:off x="14597617" y="3409798"/>
            <a:ext cx="2540759" cy="3702382"/>
          </a:xfrm>
          <a:custGeom>
            <a:avLst/>
            <a:gdLst/>
            <a:ahLst/>
            <a:cxnLst/>
            <a:rect l="l" t="t" r="r" b="b"/>
            <a:pathLst>
              <a:path w="2540759" h="3702382">
                <a:moveTo>
                  <a:pt x="0" y="0"/>
                </a:moveTo>
                <a:lnTo>
                  <a:pt x="2540760" y="0"/>
                </a:lnTo>
                <a:lnTo>
                  <a:pt x="2540760" y="3702382"/>
                </a:lnTo>
                <a:lnTo>
                  <a:pt x="0" y="3702382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18" name="Group 28"/>
          <p:cNvGrpSpPr/>
          <p:nvPr/>
        </p:nvGrpSpPr>
        <p:grpSpPr>
          <a:xfrm>
            <a:off x="15379779" y="7392482"/>
            <a:ext cx="976437" cy="976437"/>
            <a:chOff x="0" y="0"/>
            <a:chExt cx="812800" cy="812800"/>
          </a:xfrm>
        </p:grpSpPr>
        <p:sp>
          <p:nvSpPr>
            <p:cNvPr id="11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519D39"/>
              </a:solidFill>
              <a:prstDash val="solid"/>
              <a:miter/>
            </a:ln>
          </p:spPr>
        </p:sp>
        <p:sp>
          <p:nvSpPr>
            <p:cNvPr id="12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121" name="Freeform 32"/>
          <p:cNvSpPr/>
          <p:nvPr/>
        </p:nvSpPr>
        <p:spPr>
          <a:xfrm>
            <a:off x="12647506" y="3608803"/>
            <a:ext cx="966477" cy="964060"/>
          </a:xfrm>
          <a:custGeom>
            <a:avLst/>
            <a:gdLst/>
            <a:ahLst/>
            <a:cxnLst/>
            <a:rect l="l" t="t" r="r" b="b"/>
            <a:pathLst>
              <a:path w="966477" h="964060">
                <a:moveTo>
                  <a:pt x="0" y="0"/>
                </a:moveTo>
                <a:lnTo>
                  <a:pt x="966477" y="0"/>
                </a:lnTo>
                <a:lnTo>
                  <a:pt x="966477" y="964061"/>
                </a:lnTo>
                <a:lnTo>
                  <a:pt x="0" y="964061"/>
                </a:lnTo>
                <a:lnTo>
                  <a:pt x="0" y="0"/>
                </a:lnTo>
                <a:close/>
              </a:path>
            </a:pathLst>
          </a:custGeom>
          <a:blipFill>
            <a:blip r:embed="rId32" cstate="print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22" name="Freeform 33"/>
          <p:cNvSpPr/>
          <p:nvPr/>
        </p:nvSpPr>
        <p:spPr>
          <a:xfrm>
            <a:off x="1768162" y="3608803"/>
            <a:ext cx="724652" cy="964060"/>
          </a:xfrm>
          <a:custGeom>
            <a:avLst/>
            <a:gdLst/>
            <a:ahLst/>
            <a:cxnLst/>
            <a:rect l="l" t="t" r="r" b="b"/>
            <a:pathLst>
              <a:path w="724652" h="964060">
                <a:moveTo>
                  <a:pt x="0" y="0"/>
                </a:moveTo>
                <a:lnTo>
                  <a:pt x="724652" y="0"/>
                </a:lnTo>
                <a:lnTo>
                  <a:pt x="724652" y="964061"/>
                </a:lnTo>
                <a:lnTo>
                  <a:pt x="0" y="964061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123" name="Freeform 34"/>
          <p:cNvSpPr/>
          <p:nvPr/>
        </p:nvSpPr>
        <p:spPr>
          <a:xfrm>
            <a:off x="4591694" y="3608803"/>
            <a:ext cx="681240" cy="899327"/>
          </a:xfrm>
          <a:custGeom>
            <a:avLst/>
            <a:gdLst/>
            <a:ahLst/>
            <a:cxnLst/>
            <a:rect l="l" t="t" r="r" b="b"/>
            <a:pathLst>
              <a:path w="681240" h="899327">
                <a:moveTo>
                  <a:pt x="0" y="0"/>
                </a:moveTo>
                <a:lnTo>
                  <a:pt x="681240" y="0"/>
                </a:lnTo>
                <a:lnTo>
                  <a:pt x="681240" y="899327"/>
                </a:lnTo>
                <a:lnTo>
                  <a:pt x="0" y="899327"/>
                </a:lnTo>
                <a:lnTo>
                  <a:pt x="0" y="0"/>
                </a:lnTo>
                <a:close/>
              </a:path>
            </a:pathLst>
          </a:custGeom>
          <a:blipFill>
            <a:blip r:embed="rId36" cstate="print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124" name="Freeform 35"/>
          <p:cNvSpPr/>
          <p:nvPr/>
        </p:nvSpPr>
        <p:spPr>
          <a:xfrm>
            <a:off x="7279574" y="3652379"/>
            <a:ext cx="840935" cy="764200"/>
          </a:xfrm>
          <a:custGeom>
            <a:avLst/>
            <a:gdLst/>
            <a:ahLst/>
            <a:cxnLst/>
            <a:rect l="l" t="t" r="r" b="b"/>
            <a:pathLst>
              <a:path w="840935" h="764200">
                <a:moveTo>
                  <a:pt x="0" y="0"/>
                </a:moveTo>
                <a:lnTo>
                  <a:pt x="840935" y="0"/>
                </a:lnTo>
                <a:lnTo>
                  <a:pt x="840935" y="764200"/>
                </a:lnTo>
                <a:lnTo>
                  <a:pt x="0" y="764200"/>
                </a:lnTo>
                <a:lnTo>
                  <a:pt x="0" y="0"/>
                </a:lnTo>
                <a:close/>
              </a:path>
            </a:pathLst>
          </a:custGeom>
          <a:blipFill>
            <a:blip r:embed="rId38" cstate="print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125" name="Freeform 36"/>
          <p:cNvSpPr/>
          <p:nvPr/>
        </p:nvSpPr>
        <p:spPr>
          <a:xfrm>
            <a:off x="9933691" y="3574024"/>
            <a:ext cx="957980" cy="886131"/>
          </a:xfrm>
          <a:custGeom>
            <a:avLst/>
            <a:gdLst/>
            <a:ahLst/>
            <a:cxnLst/>
            <a:rect l="l" t="t" r="r" b="b"/>
            <a:pathLst>
              <a:path w="957980" h="886131">
                <a:moveTo>
                  <a:pt x="0" y="0"/>
                </a:moveTo>
                <a:lnTo>
                  <a:pt x="957979" y="0"/>
                </a:lnTo>
                <a:lnTo>
                  <a:pt x="957979" y="886131"/>
                </a:lnTo>
                <a:lnTo>
                  <a:pt x="0" y="886131"/>
                </a:lnTo>
                <a:lnTo>
                  <a:pt x="0" y="0"/>
                </a:lnTo>
                <a:close/>
              </a:path>
            </a:pathLst>
          </a:custGeom>
          <a:blipFill>
            <a:blip r:embed="rId40" cstate="print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126" name="TextBox 40"/>
          <p:cNvSpPr txBox="1"/>
          <p:nvPr/>
        </p:nvSpPr>
        <p:spPr>
          <a:xfrm>
            <a:off x="1016821" y="4674661"/>
            <a:ext cx="2225080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фізичне здоров'я </a:t>
            </a:r>
          </a:p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дитини - здоров'я</a:t>
            </a:r>
          </a:p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нації</a:t>
            </a:r>
            <a:endParaRPr lang="uk-UA" sz="24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28" name="TextBox 42"/>
          <p:cNvSpPr txBox="1"/>
          <p:nvPr/>
        </p:nvSpPr>
        <p:spPr>
          <a:xfrm>
            <a:off x="3989882" y="4774720"/>
            <a:ext cx="1955774" cy="109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виховання та</a:t>
            </a:r>
          </a:p>
          <a:p>
            <a:pPr algn="ctr">
              <a:lnSpc>
                <a:spcPts val="2879"/>
              </a:lnSpc>
            </a:pPr>
            <a:r>
              <a:rPr lang="uk-UA" sz="24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розвиток</a:t>
            </a:r>
          </a:p>
          <a:p>
            <a:pPr algn="ctr">
              <a:lnSpc>
                <a:spcPts val="2879"/>
              </a:lnSpc>
            </a:pPr>
            <a:r>
              <a:rPr lang="uk-UA" sz="24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особистості</a:t>
            </a:r>
            <a:endParaRPr lang="en-US" sz="24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29" name="TextBox 44"/>
          <p:cNvSpPr txBox="1"/>
          <p:nvPr/>
        </p:nvSpPr>
        <p:spPr>
          <a:xfrm>
            <a:off x="6175677" y="4626979"/>
            <a:ext cx="2802845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громадянське</a:t>
            </a:r>
          </a:p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виховання;</a:t>
            </a:r>
          </a:p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родинно-</a:t>
            </a:r>
          </a:p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сімейне</a:t>
            </a:r>
          </a:p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виховання</a:t>
            </a:r>
            <a:endParaRPr lang="uk-UA" sz="24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30" name="TextBox 46"/>
          <p:cNvSpPr txBox="1"/>
          <p:nvPr/>
        </p:nvSpPr>
        <p:spPr>
          <a:xfrm>
            <a:off x="9208543" y="4714103"/>
            <a:ext cx="2373956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трудове </a:t>
            </a:r>
          </a:p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виховання;</a:t>
            </a:r>
          </a:p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родинно-</a:t>
            </a:r>
          </a:p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сімейне</a:t>
            </a:r>
          </a:p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виховання</a:t>
            </a:r>
            <a:endParaRPr lang="uk-UA" sz="24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31" name="TextBox 48"/>
          <p:cNvSpPr txBox="1"/>
          <p:nvPr/>
        </p:nvSpPr>
        <p:spPr>
          <a:xfrm>
            <a:off x="12186699" y="4774720"/>
            <a:ext cx="1955774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екологічне; художньо-</a:t>
            </a:r>
          </a:p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естетичне</a:t>
            </a:r>
          </a:p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виховання</a:t>
            </a:r>
            <a:endParaRPr lang="uk-UA" sz="24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32" name="TextBox 50"/>
          <p:cNvSpPr txBox="1"/>
          <p:nvPr/>
        </p:nvSpPr>
        <p:spPr>
          <a:xfrm>
            <a:off x="14883517" y="4700872"/>
            <a:ext cx="1955774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морально-</a:t>
            </a:r>
          </a:p>
          <a:p>
            <a:pPr algn="ctr">
              <a:lnSpc>
                <a:spcPts val="2879"/>
              </a:lnSpc>
            </a:pPr>
            <a:r>
              <a:rPr lang="uk-UA" sz="24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правове</a:t>
            </a:r>
          </a:p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виховання</a:t>
            </a:r>
            <a:r>
              <a:rPr lang="uk-UA" sz="24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; </a:t>
            </a: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превентивне </a:t>
            </a:r>
            <a:r>
              <a:rPr lang="uk-UA" sz="24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виховання </a:t>
            </a:r>
          </a:p>
          <a:p>
            <a:pPr algn="ctr">
              <a:lnSpc>
                <a:spcPts val="2879"/>
              </a:lnSpc>
            </a:pPr>
            <a:r>
              <a:rPr lang="uk-UA" sz="24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id="133" name="TextBox 52"/>
          <p:cNvSpPr txBox="1"/>
          <p:nvPr/>
        </p:nvSpPr>
        <p:spPr>
          <a:xfrm>
            <a:off x="1949081" y="7709251"/>
            <a:ext cx="51510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dirty="0">
                <a:solidFill>
                  <a:srgbClr val="11468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01</a:t>
            </a:r>
          </a:p>
        </p:txBody>
      </p:sp>
      <p:sp>
        <p:nvSpPr>
          <p:cNvPr id="134" name="TextBox 53"/>
          <p:cNvSpPr txBox="1"/>
          <p:nvPr/>
        </p:nvSpPr>
        <p:spPr>
          <a:xfrm>
            <a:off x="4681354" y="7709251"/>
            <a:ext cx="51510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dirty="0">
                <a:solidFill>
                  <a:srgbClr val="1D8BC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02</a:t>
            </a:r>
          </a:p>
        </p:txBody>
      </p:sp>
      <p:sp>
        <p:nvSpPr>
          <p:cNvPr id="135" name="TextBox 54"/>
          <p:cNvSpPr txBox="1"/>
          <p:nvPr/>
        </p:nvSpPr>
        <p:spPr>
          <a:xfrm>
            <a:off x="7413626" y="7709251"/>
            <a:ext cx="51510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dirty="0">
                <a:solidFill>
                  <a:srgbClr val="2BC5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03</a:t>
            </a:r>
          </a:p>
        </p:txBody>
      </p:sp>
      <p:sp>
        <p:nvSpPr>
          <p:cNvPr id="136" name="TextBox 55"/>
          <p:cNvSpPr txBox="1"/>
          <p:nvPr/>
        </p:nvSpPr>
        <p:spPr>
          <a:xfrm>
            <a:off x="10145898" y="7709251"/>
            <a:ext cx="51510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dirty="0">
                <a:solidFill>
                  <a:srgbClr val="31BF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04</a:t>
            </a:r>
          </a:p>
        </p:txBody>
      </p:sp>
      <p:sp>
        <p:nvSpPr>
          <p:cNvPr id="137" name="TextBox 56"/>
          <p:cNvSpPr txBox="1"/>
          <p:nvPr/>
        </p:nvSpPr>
        <p:spPr>
          <a:xfrm>
            <a:off x="12878171" y="7709251"/>
            <a:ext cx="51510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dirty="0">
                <a:solidFill>
                  <a:srgbClr val="77BF6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05</a:t>
            </a:r>
          </a:p>
        </p:txBody>
      </p:sp>
      <p:sp>
        <p:nvSpPr>
          <p:cNvPr id="138" name="TextBox 57"/>
          <p:cNvSpPr txBox="1"/>
          <p:nvPr/>
        </p:nvSpPr>
        <p:spPr>
          <a:xfrm>
            <a:off x="15610443" y="7709251"/>
            <a:ext cx="51510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dirty="0">
                <a:solidFill>
                  <a:srgbClr val="519D3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06</a:t>
            </a:r>
          </a:p>
        </p:txBody>
      </p:sp>
      <p:sp>
        <p:nvSpPr>
          <p:cNvPr id="139" name="Freeform 34"/>
          <p:cNvSpPr/>
          <p:nvPr/>
        </p:nvSpPr>
        <p:spPr>
          <a:xfrm>
            <a:off x="15557500" y="3615340"/>
            <a:ext cx="681240" cy="899327"/>
          </a:xfrm>
          <a:custGeom>
            <a:avLst/>
            <a:gdLst/>
            <a:ahLst/>
            <a:cxnLst/>
            <a:rect l="l" t="t" r="r" b="b"/>
            <a:pathLst>
              <a:path w="681240" h="899327">
                <a:moveTo>
                  <a:pt x="0" y="0"/>
                </a:moveTo>
                <a:lnTo>
                  <a:pt x="681240" y="0"/>
                </a:lnTo>
                <a:lnTo>
                  <a:pt x="681240" y="899327"/>
                </a:lnTo>
                <a:lnTo>
                  <a:pt x="0" y="899327"/>
                </a:lnTo>
                <a:lnTo>
                  <a:pt x="0" y="0"/>
                </a:lnTo>
                <a:close/>
              </a:path>
            </a:pathLst>
          </a:custGeom>
          <a:blipFill>
            <a:blip r:embed="rId36" cstate="print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" name="Прямоугольник 1"/>
          <p:cNvSpPr/>
          <p:nvPr/>
        </p:nvSpPr>
        <p:spPr>
          <a:xfrm>
            <a:off x="2129361" y="8624934"/>
            <a:ext cx="1543531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uk-UA" sz="2800" b="1" dirty="0">
                <a:latin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uk-UA" altLang="uk-UA" sz="2800" b="1" dirty="0">
                <a:latin typeface="Tahoma" panose="020B0604030504040204" pitchFamily="34" charset="0"/>
                <a:cs typeface="Tahoma" panose="020B0604030504040204" pitchFamily="34" charset="0"/>
              </a:rPr>
              <a:t>Якщо ми будемо сьогодні навчати так, як навчали вчора, ми вкрадемо в наших дітей </a:t>
            </a:r>
            <a:r>
              <a:rPr lang="ru-RU" altLang="uk-UA" sz="2800" b="1" dirty="0">
                <a:latin typeface="Tahoma" panose="020B0604030504040204" pitchFamily="34" charset="0"/>
                <a:cs typeface="Tahoma" panose="020B0604030504040204" pitchFamily="34" charset="0"/>
              </a:rPr>
              <a:t>завтра.</a:t>
            </a:r>
            <a:r>
              <a:rPr lang="uk-UA" altLang="uk-UA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.»</a:t>
            </a:r>
            <a:endParaRPr lang="ru-RU" altLang="uk-UA" sz="2800" b="1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uk-UA" altLang="uk-UA" sz="2000" b="1" i="1" dirty="0" smtClean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              Джон Дьюї американський </a:t>
            </a:r>
            <a:r>
              <a:rPr lang="uk-UA" altLang="uk-UA" sz="2000" b="1" i="1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філософ</a:t>
            </a:r>
            <a:endParaRPr lang="en-US" altLang="uk-UA" sz="2000" b="1" i="1" dirty="0">
              <a:solidFill>
                <a:srgbClr val="06183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63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514600" y="-1670228"/>
            <a:ext cx="18379715" cy="3369982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36"/>
          <p:cNvSpPr txBox="1"/>
          <p:nvPr/>
        </p:nvSpPr>
        <p:spPr>
          <a:xfrm>
            <a:off x="1047948" y="209788"/>
            <a:ext cx="1621135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uk-UA" sz="4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ПРІОРИТЕТНІ НАПРЯМКИ ДІЯЛЬНОСТІ </a:t>
            </a:r>
            <a:endParaRPr lang="ru-RU" altLang="uk-UA" sz="4000" b="1" dirty="0" smtClean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uk-UA" sz="40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УЧНІВСЬКОГО </a:t>
            </a:r>
            <a:r>
              <a:rPr lang="ru-RU" altLang="uk-UA" sz="4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ПАРЛАМЕНТУ У 2024-2025 Н. Р.</a:t>
            </a:r>
          </a:p>
        </p:txBody>
      </p:sp>
      <p:sp>
        <p:nvSpPr>
          <p:cNvPr id="100" name="TextBox 10"/>
          <p:cNvSpPr txBox="1"/>
          <p:nvPr/>
        </p:nvSpPr>
        <p:spPr>
          <a:xfrm>
            <a:off x="9986327" y="5859278"/>
            <a:ext cx="8479726" cy="1598720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just">
              <a:lnSpc>
                <a:spcPts val="2380"/>
              </a:lnSpc>
            </a:pPr>
            <a:endParaRPr lang="en-US" sz="1700" spc="85" dirty="0">
              <a:solidFill>
                <a:srgbClr val="191919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grpSp>
        <p:nvGrpSpPr>
          <p:cNvPr id="21" name="Group 5"/>
          <p:cNvGrpSpPr/>
          <p:nvPr/>
        </p:nvGrpSpPr>
        <p:grpSpPr>
          <a:xfrm>
            <a:off x="1058942" y="3028476"/>
            <a:ext cx="3943440" cy="3090074"/>
            <a:chOff x="0" y="0"/>
            <a:chExt cx="729956" cy="632137"/>
          </a:xfrm>
        </p:grpSpPr>
        <p:sp>
          <p:nvSpPr>
            <p:cNvPr id="22" name="Freeform 6"/>
            <p:cNvSpPr/>
            <p:nvPr/>
          </p:nvSpPr>
          <p:spPr>
            <a:xfrm>
              <a:off x="0" y="0"/>
              <a:ext cx="729956" cy="632137"/>
            </a:xfrm>
            <a:custGeom>
              <a:avLst/>
              <a:gdLst/>
              <a:ahLst/>
              <a:cxnLst/>
              <a:rect l="l" t="t" r="r" b="b"/>
              <a:pathLst>
                <a:path w="729956" h="632137">
                  <a:moveTo>
                    <a:pt x="364978" y="0"/>
                  </a:moveTo>
                  <a:lnTo>
                    <a:pt x="729956" y="632137"/>
                  </a:lnTo>
                  <a:lnTo>
                    <a:pt x="0" y="632137"/>
                  </a:lnTo>
                  <a:lnTo>
                    <a:pt x="364978" y="0"/>
                  </a:lnTo>
                  <a:close/>
                </a:path>
              </a:pathLst>
            </a:custGeom>
            <a:solidFill>
              <a:srgbClr val="E0F4F4"/>
            </a:solidFill>
          </p:spPr>
        </p:sp>
        <p:sp>
          <p:nvSpPr>
            <p:cNvPr id="23" name="TextBox 7"/>
            <p:cNvSpPr txBox="1"/>
            <p:nvPr/>
          </p:nvSpPr>
          <p:spPr>
            <a:xfrm>
              <a:off x="79771" y="237981"/>
              <a:ext cx="576969" cy="341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spcBef>
                  <a:spcPct val="0"/>
                </a:spcBef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формування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соціальної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компетентності</a:t>
              </a:r>
              <a:r>
                <a:rPr lang="uk-UA" altLang="uk-UA" sz="2400" b="1" dirty="0" smtClean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uk-UA" altLang="uk-UA" sz="2400" b="1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4" name="Group 8"/>
          <p:cNvGrpSpPr/>
          <p:nvPr/>
        </p:nvGrpSpPr>
        <p:grpSpPr>
          <a:xfrm>
            <a:off x="4257789" y="3050034"/>
            <a:ext cx="3568243" cy="3090074"/>
            <a:chOff x="0" y="0"/>
            <a:chExt cx="729956" cy="632137"/>
          </a:xfrm>
        </p:grpSpPr>
        <p:sp>
          <p:nvSpPr>
            <p:cNvPr id="35" name="Freeform 9"/>
            <p:cNvSpPr/>
            <p:nvPr/>
          </p:nvSpPr>
          <p:spPr>
            <a:xfrm>
              <a:off x="0" y="0"/>
              <a:ext cx="729956" cy="632137"/>
            </a:xfrm>
            <a:custGeom>
              <a:avLst/>
              <a:gdLst/>
              <a:ahLst/>
              <a:cxnLst/>
              <a:rect l="l" t="t" r="r" b="b"/>
              <a:pathLst>
                <a:path w="729956" h="632137">
                  <a:moveTo>
                    <a:pt x="364978" y="0"/>
                  </a:moveTo>
                  <a:lnTo>
                    <a:pt x="729956" y="632137"/>
                  </a:lnTo>
                  <a:lnTo>
                    <a:pt x="0" y="632137"/>
                  </a:lnTo>
                  <a:lnTo>
                    <a:pt x="364978" y="0"/>
                  </a:lnTo>
                  <a:close/>
                </a:path>
              </a:pathLst>
            </a:custGeom>
            <a:solidFill>
              <a:srgbClr val="D2F1F1"/>
            </a:solidFill>
          </p:spPr>
        </p:sp>
        <p:sp>
          <p:nvSpPr>
            <p:cNvPr id="36" name="TextBox 10"/>
            <p:cNvSpPr txBox="1"/>
            <p:nvPr/>
          </p:nvSpPr>
          <p:spPr>
            <a:xfrm>
              <a:off x="93089" y="264378"/>
              <a:ext cx="562711" cy="341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spcBef>
                  <a:spcPct val="0"/>
                </a:spcBef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виховання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в учнів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громадянських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якостей</a:t>
              </a:r>
              <a:endParaRPr lang="uk-UA" altLang="uk-UA" sz="2400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11"/>
          <p:cNvGrpSpPr/>
          <p:nvPr/>
        </p:nvGrpSpPr>
        <p:grpSpPr>
          <a:xfrm>
            <a:off x="7451092" y="3006917"/>
            <a:ext cx="3568243" cy="3090074"/>
            <a:chOff x="0" y="0"/>
            <a:chExt cx="729956" cy="632137"/>
          </a:xfrm>
        </p:grpSpPr>
        <p:sp>
          <p:nvSpPr>
            <p:cNvPr id="38" name="Freeform 12"/>
            <p:cNvSpPr/>
            <p:nvPr/>
          </p:nvSpPr>
          <p:spPr>
            <a:xfrm>
              <a:off x="0" y="0"/>
              <a:ext cx="729956" cy="632137"/>
            </a:xfrm>
            <a:custGeom>
              <a:avLst/>
              <a:gdLst/>
              <a:ahLst/>
              <a:cxnLst/>
              <a:rect l="l" t="t" r="r" b="b"/>
              <a:pathLst>
                <a:path w="729956" h="632137">
                  <a:moveTo>
                    <a:pt x="364978" y="0"/>
                  </a:moveTo>
                  <a:lnTo>
                    <a:pt x="729956" y="632137"/>
                  </a:lnTo>
                  <a:lnTo>
                    <a:pt x="0" y="632137"/>
                  </a:lnTo>
                  <a:lnTo>
                    <a:pt x="364978" y="0"/>
                  </a:lnTo>
                  <a:close/>
                </a:path>
              </a:pathLst>
            </a:custGeom>
            <a:solidFill>
              <a:srgbClr val="D3F2FB"/>
            </a:solidFill>
          </p:spPr>
        </p:sp>
        <p:sp>
          <p:nvSpPr>
            <p:cNvPr id="39" name="TextBox 13"/>
            <p:cNvSpPr txBox="1"/>
            <p:nvPr/>
          </p:nvSpPr>
          <p:spPr>
            <a:xfrm>
              <a:off x="46454" y="250829"/>
              <a:ext cx="628792" cy="341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spcBef>
                  <a:spcPct val="0"/>
                </a:spcBef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профілактика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шкідливих звичок </a:t>
              </a:r>
              <a:r>
                <a:rPr lang="uk-UA" altLang="uk-UA" sz="2400" b="1" dirty="0" smtClean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та </a:t>
              </a: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правопорушень</a:t>
              </a:r>
              <a:endParaRPr lang="uk-UA" altLang="uk-UA" sz="2400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0" name="Group 14"/>
          <p:cNvGrpSpPr/>
          <p:nvPr/>
        </p:nvGrpSpPr>
        <p:grpSpPr>
          <a:xfrm>
            <a:off x="10611560" y="3006917"/>
            <a:ext cx="3568243" cy="3090074"/>
            <a:chOff x="0" y="0"/>
            <a:chExt cx="729956" cy="632137"/>
          </a:xfrm>
        </p:grpSpPr>
        <p:sp>
          <p:nvSpPr>
            <p:cNvPr id="41" name="Freeform 15"/>
            <p:cNvSpPr/>
            <p:nvPr/>
          </p:nvSpPr>
          <p:spPr>
            <a:xfrm>
              <a:off x="0" y="0"/>
              <a:ext cx="729956" cy="632137"/>
            </a:xfrm>
            <a:custGeom>
              <a:avLst/>
              <a:gdLst/>
              <a:ahLst/>
              <a:cxnLst/>
              <a:rect l="l" t="t" r="r" b="b"/>
              <a:pathLst>
                <a:path w="729956" h="632137">
                  <a:moveTo>
                    <a:pt x="364978" y="0"/>
                  </a:moveTo>
                  <a:lnTo>
                    <a:pt x="729956" y="632137"/>
                  </a:lnTo>
                  <a:lnTo>
                    <a:pt x="0" y="632137"/>
                  </a:lnTo>
                  <a:lnTo>
                    <a:pt x="364978" y="0"/>
                  </a:lnTo>
                  <a:close/>
                </a:path>
              </a:pathLst>
            </a:custGeom>
            <a:solidFill>
              <a:srgbClr val="CFE4F5"/>
            </a:solidFill>
          </p:spPr>
        </p:sp>
        <p:sp>
          <p:nvSpPr>
            <p:cNvPr id="42" name="TextBox 16"/>
            <p:cNvSpPr txBox="1"/>
            <p:nvPr/>
          </p:nvSpPr>
          <p:spPr>
            <a:xfrm>
              <a:off x="59927" y="249596"/>
              <a:ext cx="589183" cy="341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вдосконалення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методів роботи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з активами класів </a:t>
              </a:r>
              <a:endParaRPr lang="uk-UA" altLang="uk-UA" sz="2400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17"/>
          <p:cNvGrpSpPr/>
          <p:nvPr/>
        </p:nvGrpSpPr>
        <p:grpSpPr>
          <a:xfrm>
            <a:off x="13784604" y="3006917"/>
            <a:ext cx="3568243" cy="3090074"/>
            <a:chOff x="0" y="0"/>
            <a:chExt cx="729956" cy="632137"/>
          </a:xfrm>
        </p:grpSpPr>
        <p:sp>
          <p:nvSpPr>
            <p:cNvPr id="44" name="Freeform 18"/>
            <p:cNvSpPr/>
            <p:nvPr/>
          </p:nvSpPr>
          <p:spPr>
            <a:xfrm>
              <a:off x="0" y="0"/>
              <a:ext cx="729956" cy="632137"/>
            </a:xfrm>
            <a:custGeom>
              <a:avLst/>
              <a:gdLst/>
              <a:ahLst/>
              <a:cxnLst/>
              <a:rect l="l" t="t" r="r" b="b"/>
              <a:pathLst>
                <a:path w="729956" h="632137">
                  <a:moveTo>
                    <a:pt x="364978" y="0"/>
                  </a:moveTo>
                  <a:lnTo>
                    <a:pt x="729956" y="632137"/>
                  </a:lnTo>
                  <a:lnTo>
                    <a:pt x="0" y="632137"/>
                  </a:lnTo>
                  <a:lnTo>
                    <a:pt x="364978" y="0"/>
                  </a:lnTo>
                  <a:close/>
                </a:path>
              </a:pathLst>
            </a:custGeom>
            <a:solidFill>
              <a:srgbClr val="C8D4E2"/>
            </a:solidFill>
          </p:spPr>
        </p:sp>
        <p:sp>
          <p:nvSpPr>
            <p:cNvPr id="45" name="TextBox 19"/>
            <p:cNvSpPr txBox="1"/>
            <p:nvPr/>
          </p:nvSpPr>
          <p:spPr>
            <a:xfrm>
              <a:off x="43909" y="225017"/>
              <a:ext cx="666910" cy="341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spcBef>
                  <a:spcPct val="0"/>
                </a:spcBef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підвищення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ефективності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профорієнтаційної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роботи </a:t>
              </a:r>
              <a:endParaRPr lang="uk-UA" altLang="uk-UA" sz="2400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8" name="Freeform 21"/>
          <p:cNvSpPr/>
          <p:nvPr/>
        </p:nvSpPr>
        <p:spPr>
          <a:xfrm>
            <a:off x="1117865" y="6096991"/>
            <a:ext cx="3575224" cy="3482756"/>
          </a:xfrm>
          <a:custGeom>
            <a:avLst/>
            <a:gdLst/>
            <a:ahLst/>
            <a:cxnLst/>
            <a:rect l="l" t="t" r="r" b="b"/>
            <a:pathLst>
              <a:path w="827955" h="806541">
                <a:moveTo>
                  <a:pt x="413978" y="806541"/>
                </a:moveTo>
                <a:lnTo>
                  <a:pt x="827955" y="0"/>
                </a:lnTo>
                <a:lnTo>
                  <a:pt x="0" y="0"/>
                </a:lnTo>
                <a:lnTo>
                  <a:pt x="413978" y="806541"/>
                </a:lnTo>
                <a:close/>
              </a:path>
            </a:pathLst>
          </a:custGeom>
          <a:solidFill>
            <a:srgbClr val="7CD4D2"/>
          </a:solidFill>
        </p:spPr>
      </p:sp>
      <p:grpSp>
        <p:nvGrpSpPr>
          <p:cNvPr id="50" name="Group 23"/>
          <p:cNvGrpSpPr/>
          <p:nvPr/>
        </p:nvGrpSpPr>
        <p:grpSpPr>
          <a:xfrm>
            <a:off x="4284550" y="6096991"/>
            <a:ext cx="3575224" cy="3482756"/>
            <a:chOff x="0" y="0"/>
            <a:chExt cx="827955" cy="806541"/>
          </a:xfrm>
        </p:grpSpPr>
        <p:sp>
          <p:nvSpPr>
            <p:cNvPr id="51" name="Freeform 24"/>
            <p:cNvSpPr/>
            <p:nvPr/>
          </p:nvSpPr>
          <p:spPr>
            <a:xfrm>
              <a:off x="0" y="0"/>
              <a:ext cx="827955" cy="806541"/>
            </a:xfrm>
            <a:custGeom>
              <a:avLst/>
              <a:gdLst/>
              <a:ahLst/>
              <a:cxnLst/>
              <a:rect l="l" t="t" r="r" b="b"/>
              <a:pathLst>
                <a:path w="827955" h="806541">
                  <a:moveTo>
                    <a:pt x="413978" y="806541"/>
                  </a:moveTo>
                  <a:lnTo>
                    <a:pt x="827955" y="0"/>
                  </a:lnTo>
                  <a:lnTo>
                    <a:pt x="0" y="0"/>
                  </a:lnTo>
                  <a:lnTo>
                    <a:pt x="413978" y="806541"/>
                  </a:lnTo>
                  <a:close/>
                </a:path>
              </a:pathLst>
            </a:custGeom>
            <a:solidFill>
              <a:srgbClr val="4AB1B4"/>
            </a:solidFill>
          </p:spPr>
        </p:sp>
        <p:sp>
          <p:nvSpPr>
            <p:cNvPr id="52" name="TextBox 25"/>
            <p:cNvSpPr txBox="1"/>
            <p:nvPr/>
          </p:nvSpPr>
          <p:spPr>
            <a:xfrm>
              <a:off x="69798" y="42926"/>
              <a:ext cx="641062" cy="42209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ea typeface="+mj-ea"/>
                  <a:cs typeface="Tahoma" panose="020B0604030504040204" pitchFamily="34" charset="0"/>
                </a:rPr>
                <a:t>формування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altLang="uk-UA" sz="2400" b="1" dirty="0" smtClean="0">
                  <a:solidFill>
                    <a:srgbClr val="06183C"/>
                  </a:solidFill>
                  <a:latin typeface="Tahoma" panose="020B0604030504040204" pitchFamily="34" charset="0"/>
                  <a:ea typeface="+mj-ea"/>
                  <a:cs typeface="Tahoma" panose="020B0604030504040204" pitchFamily="34" charset="0"/>
                </a:rPr>
                <a:t>системи </a:t>
              </a: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ea typeface="+mj-ea"/>
                  <a:cs typeface="Tahoma" panose="020B0604030504040204" pitchFamily="34" charset="0"/>
                </a:rPr>
                <a:t>життєвих 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ea typeface="+mj-ea"/>
                  <a:cs typeface="Tahoma" panose="020B0604030504040204" pitchFamily="34" charset="0"/>
                </a:rPr>
                <a:t>цінностей</a:t>
              </a:r>
              <a:endParaRPr lang="ru-RU" altLang="uk-UA" sz="2400" dirty="0">
                <a:solidFill>
                  <a:srgbClr val="06183C"/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</a:endParaRPr>
            </a:p>
          </p:txBody>
        </p:sp>
      </p:grpSp>
      <p:grpSp>
        <p:nvGrpSpPr>
          <p:cNvPr id="53" name="Group 26"/>
          <p:cNvGrpSpPr/>
          <p:nvPr/>
        </p:nvGrpSpPr>
        <p:grpSpPr>
          <a:xfrm>
            <a:off x="7451235" y="6096991"/>
            <a:ext cx="3575224" cy="3482756"/>
            <a:chOff x="0" y="0"/>
            <a:chExt cx="827955" cy="806541"/>
          </a:xfrm>
        </p:grpSpPr>
        <p:sp>
          <p:nvSpPr>
            <p:cNvPr id="54" name="Freeform 27"/>
            <p:cNvSpPr/>
            <p:nvPr/>
          </p:nvSpPr>
          <p:spPr>
            <a:xfrm>
              <a:off x="0" y="0"/>
              <a:ext cx="827955" cy="806541"/>
            </a:xfrm>
            <a:custGeom>
              <a:avLst/>
              <a:gdLst/>
              <a:ahLst/>
              <a:cxnLst/>
              <a:rect l="l" t="t" r="r" b="b"/>
              <a:pathLst>
                <a:path w="827955" h="806541">
                  <a:moveTo>
                    <a:pt x="413978" y="806541"/>
                  </a:moveTo>
                  <a:lnTo>
                    <a:pt x="827955" y="0"/>
                  </a:lnTo>
                  <a:lnTo>
                    <a:pt x="0" y="0"/>
                  </a:lnTo>
                  <a:lnTo>
                    <a:pt x="413978" y="806541"/>
                  </a:lnTo>
                  <a:close/>
                </a:path>
              </a:pathLst>
            </a:custGeom>
            <a:solidFill>
              <a:srgbClr val="37C9EF"/>
            </a:solidFill>
          </p:spPr>
        </p:sp>
        <p:sp>
          <p:nvSpPr>
            <p:cNvPr id="55" name="TextBox 28"/>
            <p:cNvSpPr txBox="1"/>
            <p:nvPr/>
          </p:nvSpPr>
          <p:spPr>
            <a:xfrm>
              <a:off x="10830" y="113403"/>
              <a:ext cx="809686" cy="42209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ea typeface="+mj-ea"/>
                  <a:cs typeface="Tahoma" panose="020B0604030504040204" pitchFamily="34" charset="0"/>
                </a:rPr>
                <a:t>створення умов для </a:t>
              </a:r>
              <a:r>
                <a:rPr lang="uk-UA" altLang="uk-UA" sz="2400" b="1" dirty="0" smtClean="0">
                  <a:solidFill>
                    <a:srgbClr val="06183C"/>
                  </a:solidFill>
                  <a:latin typeface="Tahoma" panose="020B0604030504040204" pitchFamily="34" charset="0"/>
                  <a:ea typeface="+mj-ea"/>
                  <a:cs typeface="Tahoma" panose="020B0604030504040204" pitchFamily="34" charset="0"/>
                </a:rPr>
                <a:t>ефективного </a:t>
              </a: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ea typeface="+mj-ea"/>
                  <a:cs typeface="Tahoma" panose="020B0604030504040204" pitchFamily="34" charset="0"/>
                </a:rPr>
                <a:t>формування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ea typeface="+mj-ea"/>
                  <a:cs typeface="Tahoma" panose="020B0604030504040204" pitchFamily="34" charset="0"/>
                </a:rPr>
                <a:t> моральної культури учнів</a:t>
              </a:r>
              <a:endParaRPr lang="uk-UA" altLang="uk-UA" sz="2400" dirty="0">
                <a:solidFill>
                  <a:srgbClr val="06183C"/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29"/>
          <p:cNvGrpSpPr/>
          <p:nvPr/>
        </p:nvGrpSpPr>
        <p:grpSpPr>
          <a:xfrm>
            <a:off x="10486108" y="6096991"/>
            <a:ext cx="4034605" cy="3482756"/>
            <a:chOff x="-30525" y="0"/>
            <a:chExt cx="934339" cy="806541"/>
          </a:xfrm>
        </p:grpSpPr>
        <p:sp>
          <p:nvSpPr>
            <p:cNvPr id="57" name="Freeform 30"/>
            <p:cNvSpPr/>
            <p:nvPr/>
          </p:nvSpPr>
          <p:spPr>
            <a:xfrm>
              <a:off x="0" y="0"/>
              <a:ext cx="827955" cy="806541"/>
            </a:xfrm>
            <a:custGeom>
              <a:avLst/>
              <a:gdLst/>
              <a:ahLst/>
              <a:cxnLst/>
              <a:rect l="l" t="t" r="r" b="b"/>
              <a:pathLst>
                <a:path w="827955" h="806541">
                  <a:moveTo>
                    <a:pt x="413978" y="806541"/>
                  </a:moveTo>
                  <a:lnTo>
                    <a:pt x="827955" y="0"/>
                  </a:lnTo>
                  <a:lnTo>
                    <a:pt x="0" y="0"/>
                  </a:lnTo>
                  <a:lnTo>
                    <a:pt x="413978" y="806541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58" name="TextBox 31"/>
            <p:cNvSpPr txBox="1"/>
            <p:nvPr/>
          </p:nvSpPr>
          <p:spPr>
            <a:xfrm>
              <a:off x="-30525" y="138771"/>
              <a:ext cx="934339" cy="42209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altLang="uk-UA" sz="2400" b="1" dirty="0" smtClean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надання 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altLang="uk-UA" sz="2400" b="1" dirty="0" smtClean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методичної допомоги, 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altLang="uk-UA" sz="2400" b="1" dirty="0" smtClean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передача досвіду 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altLang="uk-UA" sz="2400" b="1" dirty="0" smtClean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організаторської роботи</a:t>
              </a:r>
              <a:endParaRPr lang="uk-UA" altLang="uk-UA" sz="2400" b="1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32"/>
          <p:cNvGrpSpPr/>
          <p:nvPr/>
        </p:nvGrpSpPr>
        <p:grpSpPr>
          <a:xfrm>
            <a:off x="13784604" y="6096991"/>
            <a:ext cx="3575224" cy="3482756"/>
            <a:chOff x="0" y="0"/>
            <a:chExt cx="827955" cy="806541"/>
          </a:xfrm>
        </p:grpSpPr>
        <p:sp>
          <p:nvSpPr>
            <p:cNvPr id="60" name="Freeform 33"/>
            <p:cNvSpPr/>
            <p:nvPr/>
          </p:nvSpPr>
          <p:spPr>
            <a:xfrm>
              <a:off x="0" y="0"/>
              <a:ext cx="827955" cy="806541"/>
            </a:xfrm>
            <a:custGeom>
              <a:avLst/>
              <a:gdLst/>
              <a:ahLst/>
              <a:cxnLst/>
              <a:rect l="l" t="t" r="r" b="b"/>
              <a:pathLst>
                <a:path w="827955" h="806541">
                  <a:moveTo>
                    <a:pt x="413978" y="806541"/>
                  </a:moveTo>
                  <a:lnTo>
                    <a:pt x="827955" y="0"/>
                  </a:lnTo>
                  <a:lnTo>
                    <a:pt x="0" y="0"/>
                  </a:lnTo>
                  <a:lnTo>
                    <a:pt x="413978" y="806541"/>
                  </a:ln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61" name="TextBox 34"/>
            <p:cNvSpPr txBox="1"/>
            <p:nvPr/>
          </p:nvSpPr>
          <p:spPr>
            <a:xfrm>
              <a:off x="129368" y="9985"/>
              <a:ext cx="675306" cy="42209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399"/>
                </a:lnSpc>
              </a:pPr>
              <a:r>
                <a:rPr lang="uk-UA" altLang="uk-UA" sz="2400" b="1" dirty="0">
                  <a:solidFill>
                    <a:srgbClr val="06183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використання засобів ІКТ</a:t>
              </a:r>
              <a:endParaRPr lang="en-US" sz="1599" spc="47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67" name="Group 35"/>
          <p:cNvGrpSpPr/>
          <p:nvPr/>
        </p:nvGrpSpPr>
        <p:grpSpPr>
          <a:xfrm>
            <a:off x="1327728" y="2269430"/>
            <a:ext cx="1269858" cy="1111126"/>
            <a:chOff x="0" y="0"/>
            <a:chExt cx="812800" cy="711200"/>
          </a:xfrm>
        </p:grpSpPr>
        <p:sp>
          <p:nvSpPr>
            <p:cNvPr id="68" name="Freeform 3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7CD4D2"/>
            </a:solidFill>
          </p:spPr>
        </p:sp>
        <p:sp>
          <p:nvSpPr>
            <p:cNvPr id="69" name="TextBox 37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1</a:t>
              </a:r>
            </a:p>
          </p:txBody>
        </p:sp>
      </p:grpSp>
      <p:grpSp>
        <p:nvGrpSpPr>
          <p:cNvPr id="71" name="Group 38"/>
          <p:cNvGrpSpPr/>
          <p:nvPr/>
        </p:nvGrpSpPr>
        <p:grpSpPr>
          <a:xfrm>
            <a:off x="4554516" y="2334408"/>
            <a:ext cx="1269858" cy="1111126"/>
            <a:chOff x="0" y="0"/>
            <a:chExt cx="812800" cy="711200"/>
          </a:xfrm>
        </p:grpSpPr>
        <p:sp>
          <p:nvSpPr>
            <p:cNvPr id="72" name="Freeform 3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4AB1B4"/>
            </a:solidFill>
          </p:spPr>
        </p:sp>
        <p:sp>
          <p:nvSpPr>
            <p:cNvPr id="73" name="TextBox 40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2</a:t>
              </a:r>
            </a:p>
          </p:txBody>
        </p:sp>
      </p:grpSp>
      <p:grpSp>
        <p:nvGrpSpPr>
          <p:cNvPr id="74" name="Group 41"/>
          <p:cNvGrpSpPr/>
          <p:nvPr/>
        </p:nvGrpSpPr>
        <p:grpSpPr>
          <a:xfrm>
            <a:off x="7801033" y="2532756"/>
            <a:ext cx="1269858" cy="1111126"/>
            <a:chOff x="0" y="0"/>
            <a:chExt cx="812800" cy="711200"/>
          </a:xfrm>
        </p:grpSpPr>
        <p:sp>
          <p:nvSpPr>
            <p:cNvPr id="75" name="Freeform 4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37C9EF"/>
            </a:solidFill>
          </p:spPr>
        </p:sp>
        <p:sp>
          <p:nvSpPr>
            <p:cNvPr id="76" name="TextBox 43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3</a:t>
              </a:r>
            </a:p>
          </p:txBody>
        </p:sp>
      </p:grpSp>
      <p:grpSp>
        <p:nvGrpSpPr>
          <p:cNvPr id="77" name="Group 44"/>
          <p:cNvGrpSpPr/>
          <p:nvPr/>
        </p:nvGrpSpPr>
        <p:grpSpPr>
          <a:xfrm>
            <a:off x="10994336" y="2572439"/>
            <a:ext cx="1269858" cy="1111126"/>
            <a:chOff x="0" y="0"/>
            <a:chExt cx="812800" cy="711200"/>
          </a:xfrm>
        </p:grpSpPr>
        <p:sp>
          <p:nvSpPr>
            <p:cNvPr id="78" name="Freeform 4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79" name="TextBox 46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4</a:t>
              </a:r>
            </a:p>
          </p:txBody>
        </p:sp>
      </p:grpSp>
      <p:grpSp>
        <p:nvGrpSpPr>
          <p:cNvPr id="80" name="Group 47"/>
          <p:cNvGrpSpPr/>
          <p:nvPr/>
        </p:nvGrpSpPr>
        <p:grpSpPr>
          <a:xfrm>
            <a:off x="14114277" y="2735174"/>
            <a:ext cx="1269858" cy="1111126"/>
            <a:chOff x="0" y="0"/>
            <a:chExt cx="812800" cy="711200"/>
          </a:xfrm>
        </p:grpSpPr>
        <p:sp>
          <p:nvSpPr>
            <p:cNvPr id="81" name="Freeform 4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82" name="TextBox 49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5</a:t>
              </a:r>
            </a:p>
          </p:txBody>
        </p:sp>
      </p:grpSp>
      <p:sp>
        <p:nvSpPr>
          <p:cNvPr id="86" name="TextBox 7"/>
          <p:cNvSpPr txBox="1"/>
          <p:nvPr/>
        </p:nvSpPr>
        <p:spPr>
          <a:xfrm>
            <a:off x="1327728" y="6662693"/>
            <a:ext cx="3116959" cy="166748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spcBef>
                <a:spcPct val="0"/>
              </a:spcBef>
              <a:defRPr/>
            </a:pPr>
            <a:r>
              <a:rPr lang="uk-UA" altLang="uk-UA" sz="2400" b="1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використання </a:t>
            </a:r>
          </a:p>
          <a:p>
            <a:pPr algn="ctr">
              <a:spcBef>
                <a:spcPct val="0"/>
              </a:spcBef>
              <a:defRPr/>
            </a:pPr>
            <a:r>
              <a:rPr lang="uk-UA" altLang="uk-UA" sz="2400" b="1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потенціалу </a:t>
            </a:r>
          </a:p>
          <a:p>
            <a:pPr algn="ctr">
              <a:spcBef>
                <a:spcPct val="0"/>
              </a:spcBef>
              <a:defRPr/>
            </a:pPr>
            <a:r>
              <a:rPr lang="uk-UA" altLang="uk-UA" sz="2400" b="1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краєзнавчої </a:t>
            </a:r>
          </a:p>
          <a:p>
            <a:pPr algn="ctr">
              <a:spcBef>
                <a:spcPct val="0"/>
              </a:spcBef>
              <a:defRPr/>
            </a:pPr>
            <a:r>
              <a:rPr lang="uk-UA" altLang="uk-UA" sz="2400" b="1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роботи щодо </a:t>
            </a:r>
          </a:p>
          <a:p>
            <a:pPr algn="ctr">
              <a:spcBef>
                <a:spcPct val="0"/>
              </a:spcBef>
              <a:defRPr/>
            </a:pPr>
            <a:r>
              <a:rPr lang="uk-UA" altLang="uk-UA" sz="2400" b="1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патріотичного </a:t>
            </a:r>
          </a:p>
          <a:p>
            <a:pPr algn="ctr">
              <a:spcBef>
                <a:spcPct val="0"/>
              </a:spcBef>
              <a:defRPr/>
            </a:pPr>
            <a:r>
              <a:rPr lang="uk-UA" altLang="uk-UA" sz="2400" b="1" dirty="0">
                <a:solidFill>
                  <a:srgbClr val="06183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виховання учнів</a:t>
            </a:r>
            <a:endParaRPr lang="uk-UA" altLang="uk-UA" sz="2400" dirty="0">
              <a:solidFill>
                <a:srgbClr val="06183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83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514600" y="-1640324"/>
            <a:ext cx="18379715" cy="3369982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36"/>
          <p:cNvSpPr txBox="1"/>
          <p:nvPr/>
        </p:nvSpPr>
        <p:spPr>
          <a:xfrm>
            <a:off x="418260" y="-476468"/>
            <a:ext cx="1661003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40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Освітня діяльність закладу освіти у 2024-2025 н. р. спрямована на підготовку учнів до майбутнього, виховання випускників з українським серцем і сучасними навичками, які</a:t>
            </a:r>
            <a:endParaRPr lang="uk-UA" altLang="uk-UA" sz="40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TextBox 10"/>
          <p:cNvSpPr txBox="1"/>
          <p:nvPr/>
        </p:nvSpPr>
        <p:spPr>
          <a:xfrm>
            <a:off x="9986327" y="5859278"/>
            <a:ext cx="8479726" cy="1598720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just">
              <a:lnSpc>
                <a:spcPts val="2380"/>
              </a:lnSpc>
            </a:pPr>
            <a:endParaRPr lang="en-US" sz="1700" spc="85" dirty="0">
              <a:solidFill>
                <a:srgbClr val="191919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grpSp>
        <p:nvGrpSpPr>
          <p:cNvPr id="21" name="Group 2"/>
          <p:cNvGrpSpPr/>
          <p:nvPr/>
        </p:nvGrpSpPr>
        <p:grpSpPr>
          <a:xfrm>
            <a:off x="357416" y="2253348"/>
            <a:ext cx="648999" cy="634268"/>
            <a:chOff x="0" y="0"/>
            <a:chExt cx="967158" cy="945205"/>
          </a:xfrm>
        </p:grpSpPr>
        <p:sp>
          <p:nvSpPr>
            <p:cNvPr id="22" name="Freeform 3"/>
            <p:cNvSpPr/>
            <p:nvPr/>
          </p:nvSpPr>
          <p:spPr>
            <a:xfrm>
              <a:off x="0" y="0"/>
              <a:ext cx="967158" cy="945205"/>
            </a:xfrm>
            <a:custGeom>
              <a:avLst/>
              <a:gdLst/>
              <a:ahLst/>
              <a:cxnLst/>
              <a:rect l="l" t="t" r="r" b="b"/>
              <a:pathLst>
                <a:path w="967158" h="945205">
                  <a:moveTo>
                    <a:pt x="483579" y="0"/>
                  </a:moveTo>
                  <a:cubicBezTo>
                    <a:pt x="216506" y="0"/>
                    <a:pt x="0" y="211591"/>
                    <a:pt x="0" y="472602"/>
                  </a:cubicBezTo>
                  <a:cubicBezTo>
                    <a:pt x="0" y="733614"/>
                    <a:pt x="216506" y="945205"/>
                    <a:pt x="483579" y="945205"/>
                  </a:cubicBezTo>
                  <a:cubicBezTo>
                    <a:pt x="750653" y="945205"/>
                    <a:pt x="967158" y="733614"/>
                    <a:pt x="967158" y="472602"/>
                  </a:cubicBezTo>
                  <a:cubicBezTo>
                    <a:pt x="967158" y="211591"/>
                    <a:pt x="750653" y="0"/>
                    <a:pt x="483579" y="0"/>
                  </a:cubicBezTo>
                  <a:close/>
                </a:path>
              </a:pathLst>
            </a:custGeom>
            <a:solidFill>
              <a:srgbClr val="7CD4D2"/>
            </a:solidFill>
          </p:spPr>
        </p:sp>
        <p:sp>
          <p:nvSpPr>
            <p:cNvPr id="23" name="TextBox 4"/>
            <p:cNvSpPr txBox="1"/>
            <p:nvPr/>
          </p:nvSpPr>
          <p:spPr>
            <a:xfrm>
              <a:off x="90671" y="40988"/>
              <a:ext cx="785816" cy="815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1</a:t>
              </a:r>
            </a:p>
          </p:txBody>
        </p:sp>
      </p:grpSp>
      <p:grpSp>
        <p:nvGrpSpPr>
          <p:cNvPr id="34" name="Group 5"/>
          <p:cNvGrpSpPr/>
          <p:nvPr/>
        </p:nvGrpSpPr>
        <p:grpSpPr>
          <a:xfrm>
            <a:off x="357416" y="9419742"/>
            <a:ext cx="648999" cy="634268"/>
            <a:chOff x="0" y="0"/>
            <a:chExt cx="967158" cy="945205"/>
          </a:xfrm>
        </p:grpSpPr>
        <p:sp>
          <p:nvSpPr>
            <p:cNvPr id="35" name="Freeform 6"/>
            <p:cNvSpPr/>
            <p:nvPr/>
          </p:nvSpPr>
          <p:spPr>
            <a:xfrm>
              <a:off x="0" y="0"/>
              <a:ext cx="967158" cy="945205"/>
            </a:xfrm>
            <a:custGeom>
              <a:avLst/>
              <a:gdLst/>
              <a:ahLst/>
              <a:cxnLst/>
              <a:rect l="l" t="t" r="r" b="b"/>
              <a:pathLst>
                <a:path w="967158" h="945205">
                  <a:moveTo>
                    <a:pt x="483579" y="0"/>
                  </a:moveTo>
                  <a:cubicBezTo>
                    <a:pt x="216506" y="0"/>
                    <a:pt x="0" y="211591"/>
                    <a:pt x="0" y="472602"/>
                  </a:cubicBezTo>
                  <a:cubicBezTo>
                    <a:pt x="0" y="733614"/>
                    <a:pt x="216506" y="945205"/>
                    <a:pt x="483579" y="945205"/>
                  </a:cubicBezTo>
                  <a:cubicBezTo>
                    <a:pt x="750653" y="945205"/>
                    <a:pt x="967158" y="733614"/>
                    <a:pt x="967158" y="472602"/>
                  </a:cubicBezTo>
                  <a:cubicBezTo>
                    <a:pt x="967158" y="211591"/>
                    <a:pt x="750653" y="0"/>
                    <a:pt x="483579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36" name="TextBox 7"/>
            <p:cNvSpPr txBox="1"/>
            <p:nvPr/>
          </p:nvSpPr>
          <p:spPr>
            <a:xfrm>
              <a:off x="90671" y="40988"/>
              <a:ext cx="785816" cy="815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5</a:t>
              </a:r>
            </a:p>
          </p:txBody>
        </p:sp>
      </p:grpSp>
      <p:grpSp>
        <p:nvGrpSpPr>
          <p:cNvPr id="37" name="Group 8"/>
          <p:cNvGrpSpPr/>
          <p:nvPr/>
        </p:nvGrpSpPr>
        <p:grpSpPr>
          <a:xfrm>
            <a:off x="357416" y="7619162"/>
            <a:ext cx="648999" cy="634268"/>
            <a:chOff x="0" y="0"/>
            <a:chExt cx="967158" cy="945205"/>
          </a:xfrm>
        </p:grpSpPr>
        <p:sp>
          <p:nvSpPr>
            <p:cNvPr id="38" name="Freeform 9"/>
            <p:cNvSpPr/>
            <p:nvPr/>
          </p:nvSpPr>
          <p:spPr>
            <a:xfrm>
              <a:off x="0" y="0"/>
              <a:ext cx="967158" cy="945205"/>
            </a:xfrm>
            <a:custGeom>
              <a:avLst/>
              <a:gdLst/>
              <a:ahLst/>
              <a:cxnLst/>
              <a:rect l="l" t="t" r="r" b="b"/>
              <a:pathLst>
                <a:path w="967158" h="945205">
                  <a:moveTo>
                    <a:pt x="483579" y="0"/>
                  </a:moveTo>
                  <a:cubicBezTo>
                    <a:pt x="216506" y="0"/>
                    <a:pt x="0" y="211591"/>
                    <a:pt x="0" y="472602"/>
                  </a:cubicBezTo>
                  <a:cubicBezTo>
                    <a:pt x="0" y="733614"/>
                    <a:pt x="216506" y="945205"/>
                    <a:pt x="483579" y="945205"/>
                  </a:cubicBezTo>
                  <a:cubicBezTo>
                    <a:pt x="750653" y="945205"/>
                    <a:pt x="967158" y="733614"/>
                    <a:pt x="967158" y="472602"/>
                  </a:cubicBezTo>
                  <a:cubicBezTo>
                    <a:pt x="967158" y="211591"/>
                    <a:pt x="750653" y="0"/>
                    <a:pt x="483579" y="0"/>
                  </a:cubicBez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39" name="TextBox 10"/>
            <p:cNvSpPr txBox="1"/>
            <p:nvPr/>
          </p:nvSpPr>
          <p:spPr>
            <a:xfrm>
              <a:off x="90671" y="40988"/>
              <a:ext cx="785816" cy="815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4</a:t>
              </a:r>
            </a:p>
          </p:txBody>
        </p:sp>
      </p:grpSp>
      <p:grpSp>
        <p:nvGrpSpPr>
          <p:cNvPr id="40" name="Group 11"/>
          <p:cNvGrpSpPr/>
          <p:nvPr/>
        </p:nvGrpSpPr>
        <p:grpSpPr>
          <a:xfrm>
            <a:off x="357416" y="5818582"/>
            <a:ext cx="648999" cy="634268"/>
            <a:chOff x="0" y="0"/>
            <a:chExt cx="967158" cy="945205"/>
          </a:xfrm>
        </p:grpSpPr>
        <p:sp>
          <p:nvSpPr>
            <p:cNvPr id="41" name="Freeform 12"/>
            <p:cNvSpPr/>
            <p:nvPr/>
          </p:nvSpPr>
          <p:spPr>
            <a:xfrm>
              <a:off x="0" y="0"/>
              <a:ext cx="967158" cy="945205"/>
            </a:xfrm>
            <a:custGeom>
              <a:avLst/>
              <a:gdLst/>
              <a:ahLst/>
              <a:cxnLst/>
              <a:rect l="l" t="t" r="r" b="b"/>
              <a:pathLst>
                <a:path w="967158" h="945205">
                  <a:moveTo>
                    <a:pt x="483579" y="0"/>
                  </a:moveTo>
                  <a:cubicBezTo>
                    <a:pt x="216506" y="0"/>
                    <a:pt x="0" y="211591"/>
                    <a:pt x="0" y="472602"/>
                  </a:cubicBezTo>
                  <a:cubicBezTo>
                    <a:pt x="0" y="733614"/>
                    <a:pt x="216506" y="945205"/>
                    <a:pt x="483579" y="945205"/>
                  </a:cubicBezTo>
                  <a:cubicBezTo>
                    <a:pt x="750653" y="945205"/>
                    <a:pt x="967158" y="733614"/>
                    <a:pt x="967158" y="472602"/>
                  </a:cubicBezTo>
                  <a:cubicBezTo>
                    <a:pt x="967158" y="211591"/>
                    <a:pt x="750653" y="0"/>
                    <a:pt x="483579" y="0"/>
                  </a:cubicBezTo>
                  <a:close/>
                </a:path>
              </a:pathLst>
            </a:custGeom>
            <a:solidFill>
              <a:srgbClr val="37C9EF"/>
            </a:solidFill>
          </p:spPr>
        </p:sp>
        <p:sp>
          <p:nvSpPr>
            <p:cNvPr id="42" name="TextBox 13"/>
            <p:cNvSpPr txBox="1"/>
            <p:nvPr/>
          </p:nvSpPr>
          <p:spPr>
            <a:xfrm>
              <a:off x="90671" y="40988"/>
              <a:ext cx="785816" cy="815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3</a:t>
              </a:r>
            </a:p>
          </p:txBody>
        </p:sp>
      </p:grpSp>
      <p:grpSp>
        <p:nvGrpSpPr>
          <p:cNvPr id="43" name="Group 14"/>
          <p:cNvGrpSpPr/>
          <p:nvPr/>
        </p:nvGrpSpPr>
        <p:grpSpPr>
          <a:xfrm>
            <a:off x="357416" y="4018002"/>
            <a:ext cx="648999" cy="634268"/>
            <a:chOff x="0" y="0"/>
            <a:chExt cx="967158" cy="945205"/>
          </a:xfrm>
        </p:grpSpPr>
        <p:sp>
          <p:nvSpPr>
            <p:cNvPr id="44" name="Freeform 15"/>
            <p:cNvSpPr/>
            <p:nvPr/>
          </p:nvSpPr>
          <p:spPr>
            <a:xfrm>
              <a:off x="0" y="0"/>
              <a:ext cx="967158" cy="945205"/>
            </a:xfrm>
            <a:custGeom>
              <a:avLst/>
              <a:gdLst/>
              <a:ahLst/>
              <a:cxnLst/>
              <a:rect l="l" t="t" r="r" b="b"/>
              <a:pathLst>
                <a:path w="967158" h="945205">
                  <a:moveTo>
                    <a:pt x="483579" y="0"/>
                  </a:moveTo>
                  <a:cubicBezTo>
                    <a:pt x="216506" y="0"/>
                    <a:pt x="0" y="211591"/>
                    <a:pt x="0" y="472602"/>
                  </a:cubicBezTo>
                  <a:cubicBezTo>
                    <a:pt x="0" y="733614"/>
                    <a:pt x="216506" y="945205"/>
                    <a:pt x="483579" y="945205"/>
                  </a:cubicBezTo>
                  <a:cubicBezTo>
                    <a:pt x="750653" y="945205"/>
                    <a:pt x="967158" y="733614"/>
                    <a:pt x="967158" y="472602"/>
                  </a:cubicBezTo>
                  <a:cubicBezTo>
                    <a:pt x="967158" y="211591"/>
                    <a:pt x="750653" y="0"/>
                    <a:pt x="483579" y="0"/>
                  </a:cubicBezTo>
                  <a:close/>
                </a:path>
              </a:pathLst>
            </a:custGeom>
            <a:solidFill>
              <a:srgbClr val="4AB1B4"/>
            </a:solidFill>
          </p:spPr>
        </p:sp>
        <p:sp>
          <p:nvSpPr>
            <p:cNvPr id="45" name="TextBox 16"/>
            <p:cNvSpPr txBox="1"/>
            <p:nvPr/>
          </p:nvSpPr>
          <p:spPr>
            <a:xfrm>
              <a:off x="90671" y="40988"/>
              <a:ext cx="785816" cy="815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2</a:t>
              </a:r>
            </a:p>
          </p:txBody>
        </p:sp>
      </p:grpSp>
      <p:grpSp>
        <p:nvGrpSpPr>
          <p:cNvPr id="47" name="Group 17"/>
          <p:cNvGrpSpPr/>
          <p:nvPr/>
        </p:nvGrpSpPr>
        <p:grpSpPr>
          <a:xfrm>
            <a:off x="1006415" y="1972024"/>
            <a:ext cx="1196916" cy="1196916"/>
            <a:chOff x="0" y="0"/>
            <a:chExt cx="812800" cy="812800"/>
          </a:xfrm>
        </p:grpSpPr>
        <p:sp>
          <p:nvSpPr>
            <p:cNvPr id="4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CD4D2"/>
            </a:solidFill>
          </p:spPr>
        </p:sp>
        <p:sp>
          <p:nvSpPr>
            <p:cNvPr id="4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</p:grpSp>
      <p:sp>
        <p:nvSpPr>
          <p:cNvPr id="50" name="Freeform 20"/>
          <p:cNvSpPr/>
          <p:nvPr/>
        </p:nvSpPr>
        <p:spPr>
          <a:xfrm>
            <a:off x="1283074" y="2322404"/>
            <a:ext cx="643598" cy="496156"/>
          </a:xfrm>
          <a:custGeom>
            <a:avLst/>
            <a:gdLst/>
            <a:ahLst/>
            <a:cxnLst/>
            <a:rect l="l" t="t" r="r" b="b"/>
            <a:pathLst>
              <a:path w="643598" h="496156">
                <a:moveTo>
                  <a:pt x="0" y="0"/>
                </a:moveTo>
                <a:lnTo>
                  <a:pt x="643598" y="0"/>
                </a:lnTo>
                <a:lnTo>
                  <a:pt x="643598" y="496156"/>
                </a:lnTo>
                <a:lnTo>
                  <a:pt x="0" y="496156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40"/>
          <p:cNvGrpSpPr/>
          <p:nvPr/>
        </p:nvGrpSpPr>
        <p:grpSpPr>
          <a:xfrm>
            <a:off x="1006415" y="3736678"/>
            <a:ext cx="1196916" cy="1196916"/>
            <a:chOff x="0" y="0"/>
            <a:chExt cx="812800" cy="812800"/>
          </a:xfrm>
        </p:grpSpPr>
        <p:sp>
          <p:nvSpPr>
            <p:cNvPr id="55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1B4"/>
            </a:solidFill>
          </p:spPr>
        </p:sp>
        <p:sp>
          <p:nvSpPr>
            <p:cNvPr id="56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</p:grpSp>
      <p:sp>
        <p:nvSpPr>
          <p:cNvPr id="57" name="Freeform 43"/>
          <p:cNvSpPr/>
          <p:nvPr/>
        </p:nvSpPr>
        <p:spPr>
          <a:xfrm>
            <a:off x="1283074" y="4087058"/>
            <a:ext cx="643598" cy="496156"/>
          </a:xfrm>
          <a:custGeom>
            <a:avLst/>
            <a:gdLst/>
            <a:ahLst/>
            <a:cxnLst/>
            <a:rect l="l" t="t" r="r" b="b"/>
            <a:pathLst>
              <a:path w="643598" h="496156">
                <a:moveTo>
                  <a:pt x="0" y="0"/>
                </a:moveTo>
                <a:lnTo>
                  <a:pt x="643598" y="0"/>
                </a:lnTo>
                <a:lnTo>
                  <a:pt x="643598" y="496156"/>
                </a:lnTo>
                <a:lnTo>
                  <a:pt x="0" y="496156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8" name="Group 44"/>
          <p:cNvGrpSpPr/>
          <p:nvPr/>
        </p:nvGrpSpPr>
        <p:grpSpPr>
          <a:xfrm>
            <a:off x="1006415" y="5537258"/>
            <a:ext cx="1196916" cy="1196916"/>
            <a:chOff x="0" y="0"/>
            <a:chExt cx="812800" cy="812800"/>
          </a:xfrm>
        </p:grpSpPr>
        <p:sp>
          <p:nvSpPr>
            <p:cNvPr id="59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9EF"/>
            </a:solidFill>
          </p:spPr>
        </p:sp>
        <p:sp>
          <p:nvSpPr>
            <p:cNvPr id="60" name="TextBox 4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</p:grpSp>
      <p:sp>
        <p:nvSpPr>
          <p:cNvPr id="61" name="Freeform 47"/>
          <p:cNvSpPr/>
          <p:nvPr/>
        </p:nvSpPr>
        <p:spPr>
          <a:xfrm>
            <a:off x="1283074" y="5887638"/>
            <a:ext cx="643598" cy="496156"/>
          </a:xfrm>
          <a:custGeom>
            <a:avLst/>
            <a:gdLst/>
            <a:ahLst/>
            <a:cxnLst/>
            <a:rect l="l" t="t" r="r" b="b"/>
            <a:pathLst>
              <a:path w="643598" h="496156">
                <a:moveTo>
                  <a:pt x="0" y="0"/>
                </a:moveTo>
                <a:lnTo>
                  <a:pt x="643598" y="0"/>
                </a:lnTo>
                <a:lnTo>
                  <a:pt x="643598" y="496156"/>
                </a:lnTo>
                <a:lnTo>
                  <a:pt x="0" y="496156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7" name="Group 48"/>
          <p:cNvGrpSpPr/>
          <p:nvPr/>
        </p:nvGrpSpPr>
        <p:grpSpPr>
          <a:xfrm>
            <a:off x="1006415" y="7337838"/>
            <a:ext cx="1196916" cy="1196916"/>
            <a:chOff x="0" y="0"/>
            <a:chExt cx="812800" cy="812800"/>
          </a:xfrm>
        </p:grpSpPr>
        <p:sp>
          <p:nvSpPr>
            <p:cNvPr id="68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69" name="TextBox 5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</p:grpSp>
      <p:sp>
        <p:nvSpPr>
          <p:cNvPr id="71" name="Freeform 51"/>
          <p:cNvSpPr/>
          <p:nvPr/>
        </p:nvSpPr>
        <p:spPr>
          <a:xfrm>
            <a:off x="1283074" y="7688218"/>
            <a:ext cx="643598" cy="496156"/>
          </a:xfrm>
          <a:custGeom>
            <a:avLst/>
            <a:gdLst/>
            <a:ahLst/>
            <a:cxnLst/>
            <a:rect l="l" t="t" r="r" b="b"/>
            <a:pathLst>
              <a:path w="643598" h="496156">
                <a:moveTo>
                  <a:pt x="0" y="0"/>
                </a:moveTo>
                <a:lnTo>
                  <a:pt x="643598" y="0"/>
                </a:lnTo>
                <a:lnTo>
                  <a:pt x="643598" y="496156"/>
                </a:lnTo>
                <a:lnTo>
                  <a:pt x="0" y="496156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2" name="Group 52"/>
          <p:cNvGrpSpPr/>
          <p:nvPr/>
        </p:nvGrpSpPr>
        <p:grpSpPr>
          <a:xfrm>
            <a:off x="1006415" y="9043432"/>
            <a:ext cx="1196916" cy="1196916"/>
            <a:chOff x="0" y="0"/>
            <a:chExt cx="812800" cy="812800"/>
          </a:xfrm>
        </p:grpSpPr>
        <p:sp>
          <p:nvSpPr>
            <p:cNvPr id="7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74" name="TextBox 5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</p:grpSp>
      <p:sp>
        <p:nvSpPr>
          <p:cNvPr id="75" name="Freeform 55"/>
          <p:cNvSpPr/>
          <p:nvPr/>
        </p:nvSpPr>
        <p:spPr>
          <a:xfrm>
            <a:off x="1283074" y="9393812"/>
            <a:ext cx="643598" cy="496156"/>
          </a:xfrm>
          <a:custGeom>
            <a:avLst/>
            <a:gdLst/>
            <a:ahLst/>
            <a:cxnLst/>
            <a:rect l="l" t="t" r="r" b="b"/>
            <a:pathLst>
              <a:path w="643598" h="496156">
                <a:moveTo>
                  <a:pt x="0" y="0"/>
                </a:moveTo>
                <a:lnTo>
                  <a:pt x="643598" y="0"/>
                </a:lnTo>
                <a:lnTo>
                  <a:pt x="643598" y="496156"/>
                </a:lnTo>
                <a:lnTo>
                  <a:pt x="0" y="496156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6" name="Group 2"/>
          <p:cNvGrpSpPr/>
          <p:nvPr/>
        </p:nvGrpSpPr>
        <p:grpSpPr>
          <a:xfrm>
            <a:off x="9790401" y="2251987"/>
            <a:ext cx="648999" cy="634268"/>
            <a:chOff x="0" y="0"/>
            <a:chExt cx="967158" cy="945205"/>
          </a:xfrm>
        </p:grpSpPr>
        <p:sp>
          <p:nvSpPr>
            <p:cNvPr id="77" name="Freeform 3"/>
            <p:cNvSpPr/>
            <p:nvPr/>
          </p:nvSpPr>
          <p:spPr>
            <a:xfrm>
              <a:off x="0" y="0"/>
              <a:ext cx="967158" cy="945205"/>
            </a:xfrm>
            <a:custGeom>
              <a:avLst/>
              <a:gdLst/>
              <a:ahLst/>
              <a:cxnLst/>
              <a:rect l="l" t="t" r="r" b="b"/>
              <a:pathLst>
                <a:path w="967158" h="945205">
                  <a:moveTo>
                    <a:pt x="483579" y="0"/>
                  </a:moveTo>
                  <a:cubicBezTo>
                    <a:pt x="216506" y="0"/>
                    <a:pt x="0" y="211591"/>
                    <a:pt x="0" y="472602"/>
                  </a:cubicBezTo>
                  <a:cubicBezTo>
                    <a:pt x="0" y="733614"/>
                    <a:pt x="216506" y="945205"/>
                    <a:pt x="483579" y="945205"/>
                  </a:cubicBezTo>
                  <a:cubicBezTo>
                    <a:pt x="750653" y="945205"/>
                    <a:pt x="967158" y="733614"/>
                    <a:pt x="967158" y="472602"/>
                  </a:cubicBezTo>
                  <a:cubicBezTo>
                    <a:pt x="967158" y="211591"/>
                    <a:pt x="750653" y="0"/>
                    <a:pt x="483579" y="0"/>
                  </a:cubicBezTo>
                  <a:close/>
                </a:path>
              </a:pathLst>
            </a:custGeom>
            <a:solidFill>
              <a:srgbClr val="7CD4D2"/>
            </a:solidFill>
          </p:spPr>
        </p:sp>
        <p:sp>
          <p:nvSpPr>
            <p:cNvPr id="78" name="TextBox 4"/>
            <p:cNvSpPr txBox="1"/>
            <p:nvPr/>
          </p:nvSpPr>
          <p:spPr>
            <a:xfrm>
              <a:off x="90671" y="40988"/>
              <a:ext cx="785816" cy="815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uk-UA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6</a:t>
              </a:r>
              <a:endParaRPr lang="en-US" sz="2400" b="1" dirty="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</p:grpSp>
      <p:grpSp>
        <p:nvGrpSpPr>
          <p:cNvPr id="79" name="Group 5"/>
          <p:cNvGrpSpPr/>
          <p:nvPr/>
        </p:nvGrpSpPr>
        <p:grpSpPr>
          <a:xfrm>
            <a:off x="9790401" y="9418381"/>
            <a:ext cx="648999" cy="634268"/>
            <a:chOff x="0" y="0"/>
            <a:chExt cx="967158" cy="945205"/>
          </a:xfrm>
        </p:grpSpPr>
        <p:sp>
          <p:nvSpPr>
            <p:cNvPr id="80" name="Freeform 6"/>
            <p:cNvSpPr/>
            <p:nvPr/>
          </p:nvSpPr>
          <p:spPr>
            <a:xfrm>
              <a:off x="0" y="0"/>
              <a:ext cx="967158" cy="945205"/>
            </a:xfrm>
            <a:custGeom>
              <a:avLst/>
              <a:gdLst/>
              <a:ahLst/>
              <a:cxnLst/>
              <a:rect l="l" t="t" r="r" b="b"/>
              <a:pathLst>
                <a:path w="967158" h="945205">
                  <a:moveTo>
                    <a:pt x="483579" y="0"/>
                  </a:moveTo>
                  <a:cubicBezTo>
                    <a:pt x="216506" y="0"/>
                    <a:pt x="0" y="211591"/>
                    <a:pt x="0" y="472602"/>
                  </a:cubicBezTo>
                  <a:cubicBezTo>
                    <a:pt x="0" y="733614"/>
                    <a:pt x="216506" y="945205"/>
                    <a:pt x="483579" y="945205"/>
                  </a:cubicBezTo>
                  <a:cubicBezTo>
                    <a:pt x="750653" y="945205"/>
                    <a:pt x="967158" y="733614"/>
                    <a:pt x="967158" y="472602"/>
                  </a:cubicBezTo>
                  <a:cubicBezTo>
                    <a:pt x="967158" y="211591"/>
                    <a:pt x="750653" y="0"/>
                    <a:pt x="483579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81" name="TextBox 7"/>
            <p:cNvSpPr txBox="1"/>
            <p:nvPr/>
          </p:nvSpPr>
          <p:spPr>
            <a:xfrm>
              <a:off x="90671" y="40988"/>
              <a:ext cx="785816" cy="815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uk-UA" sz="2400" b="1" dirty="0" smtClean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10</a:t>
              </a:r>
              <a:endParaRPr lang="en-US" sz="2400" b="1" dirty="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</p:grpSp>
      <p:grpSp>
        <p:nvGrpSpPr>
          <p:cNvPr id="82" name="Group 8"/>
          <p:cNvGrpSpPr/>
          <p:nvPr/>
        </p:nvGrpSpPr>
        <p:grpSpPr>
          <a:xfrm>
            <a:off x="9790401" y="7617801"/>
            <a:ext cx="648999" cy="634268"/>
            <a:chOff x="0" y="0"/>
            <a:chExt cx="967158" cy="945205"/>
          </a:xfrm>
        </p:grpSpPr>
        <p:sp>
          <p:nvSpPr>
            <p:cNvPr id="83" name="Freeform 9"/>
            <p:cNvSpPr/>
            <p:nvPr/>
          </p:nvSpPr>
          <p:spPr>
            <a:xfrm>
              <a:off x="0" y="0"/>
              <a:ext cx="967158" cy="945205"/>
            </a:xfrm>
            <a:custGeom>
              <a:avLst/>
              <a:gdLst/>
              <a:ahLst/>
              <a:cxnLst/>
              <a:rect l="l" t="t" r="r" b="b"/>
              <a:pathLst>
                <a:path w="967158" h="945205">
                  <a:moveTo>
                    <a:pt x="483579" y="0"/>
                  </a:moveTo>
                  <a:cubicBezTo>
                    <a:pt x="216506" y="0"/>
                    <a:pt x="0" y="211591"/>
                    <a:pt x="0" y="472602"/>
                  </a:cubicBezTo>
                  <a:cubicBezTo>
                    <a:pt x="0" y="733614"/>
                    <a:pt x="216506" y="945205"/>
                    <a:pt x="483579" y="945205"/>
                  </a:cubicBezTo>
                  <a:cubicBezTo>
                    <a:pt x="750653" y="945205"/>
                    <a:pt x="967158" y="733614"/>
                    <a:pt x="967158" y="472602"/>
                  </a:cubicBezTo>
                  <a:cubicBezTo>
                    <a:pt x="967158" y="211591"/>
                    <a:pt x="750653" y="0"/>
                    <a:pt x="483579" y="0"/>
                  </a:cubicBez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84" name="TextBox 10"/>
            <p:cNvSpPr txBox="1"/>
            <p:nvPr/>
          </p:nvSpPr>
          <p:spPr>
            <a:xfrm>
              <a:off x="90671" y="40988"/>
              <a:ext cx="785816" cy="815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uk-UA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9</a:t>
              </a:r>
              <a:endParaRPr lang="en-US" sz="2400" b="1" dirty="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</p:grpSp>
      <p:grpSp>
        <p:nvGrpSpPr>
          <p:cNvPr id="85" name="Group 11"/>
          <p:cNvGrpSpPr/>
          <p:nvPr/>
        </p:nvGrpSpPr>
        <p:grpSpPr>
          <a:xfrm>
            <a:off x="9790401" y="5817221"/>
            <a:ext cx="648999" cy="634268"/>
            <a:chOff x="0" y="0"/>
            <a:chExt cx="967158" cy="945205"/>
          </a:xfrm>
        </p:grpSpPr>
        <p:sp>
          <p:nvSpPr>
            <p:cNvPr id="86" name="Freeform 12"/>
            <p:cNvSpPr/>
            <p:nvPr/>
          </p:nvSpPr>
          <p:spPr>
            <a:xfrm>
              <a:off x="0" y="0"/>
              <a:ext cx="967158" cy="945205"/>
            </a:xfrm>
            <a:custGeom>
              <a:avLst/>
              <a:gdLst/>
              <a:ahLst/>
              <a:cxnLst/>
              <a:rect l="l" t="t" r="r" b="b"/>
              <a:pathLst>
                <a:path w="967158" h="945205">
                  <a:moveTo>
                    <a:pt x="483579" y="0"/>
                  </a:moveTo>
                  <a:cubicBezTo>
                    <a:pt x="216506" y="0"/>
                    <a:pt x="0" y="211591"/>
                    <a:pt x="0" y="472602"/>
                  </a:cubicBezTo>
                  <a:cubicBezTo>
                    <a:pt x="0" y="733614"/>
                    <a:pt x="216506" y="945205"/>
                    <a:pt x="483579" y="945205"/>
                  </a:cubicBezTo>
                  <a:cubicBezTo>
                    <a:pt x="750653" y="945205"/>
                    <a:pt x="967158" y="733614"/>
                    <a:pt x="967158" y="472602"/>
                  </a:cubicBezTo>
                  <a:cubicBezTo>
                    <a:pt x="967158" y="211591"/>
                    <a:pt x="750653" y="0"/>
                    <a:pt x="483579" y="0"/>
                  </a:cubicBezTo>
                  <a:close/>
                </a:path>
              </a:pathLst>
            </a:custGeom>
            <a:solidFill>
              <a:srgbClr val="37C9EF"/>
            </a:solidFill>
          </p:spPr>
        </p:sp>
        <p:sp>
          <p:nvSpPr>
            <p:cNvPr id="87" name="TextBox 13"/>
            <p:cNvSpPr txBox="1"/>
            <p:nvPr/>
          </p:nvSpPr>
          <p:spPr>
            <a:xfrm>
              <a:off x="90671" y="40988"/>
              <a:ext cx="785816" cy="815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uk-UA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8</a:t>
              </a:r>
              <a:endParaRPr lang="en-US" sz="2400" b="1" dirty="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</p:grpSp>
      <p:grpSp>
        <p:nvGrpSpPr>
          <p:cNvPr id="88" name="Group 14"/>
          <p:cNvGrpSpPr/>
          <p:nvPr/>
        </p:nvGrpSpPr>
        <p:grpSpPr>
          <a:xfrm>
            <a:off x="9790401" y="4016641"/>
            <a:ext cx="648999" cy="634268"/>
            <a:chOff x="0" y="0"/>
            <a:chExt cx="967158" cy="945205"/>
          </a:xfrm>
        </p:grpSpPr>
        <p:sp>
          <p:nvSpPr>
            <p:cNvPr id="89" name="Freeform 15"/>
            <p:cNvSpPr/>
            <p:nvPr/>
          </p:nvSpPr>
          <p:spPr>
            <a:xfrm>
              <a:off x="0" y="0"/>
              <a:ext cx="967158" cy="945205"/>
            </a:xfrm>
            <a:custGeom>
              <a:avLst/>
              <a:gdLst/>
              <a:ahLst/>
              <a:cxnLst/>
              <a:rect l="l" t="t" r="r" b="b"/>
              <a:pathLst>
                <a:path w="967158" h="945205">
                  <a:moveTo>
                    <a:pt x="483579" y="0"/>
                  </a:moveTo>
                  <a:cubicBezTo>
                    <a:pt x="216506" y="0"/>
                    <a:pt x="0" y="211591"/>
                    <a:pt x="0" y="472602"/>
                  </a:cubicBezTo>
                  <a:cubicBezTo>
                    <a:pt x="0" y="733614"/>
                    <a:pt x="216506" y="945205"/>
                    <a:pt x="483579" y="945205"/>
                  </a:cubicBezTo>
                  <a:cubicBezTo>
                    <a:pt x="750653" y="945205"/>
                    <a:pt x="967158" y="733614"/>
                    <a:pt x="967158" y="472602"/>
                  </a:cubicBezTo>
                  <a:cubicBezTo>
                    <a:pt x="967158" y="211591"/>
                    <a:pt x="750653" y="0"/>
                    <a:pt x="483579" y="0"/>
                  </a:cubicBezTo>
                  <a:close/>
                </a:path>
              </a:pathLst>
            </a:custGeom>
            <a:solidFill>
              <a:srgbClr val="4AB1B4"/>
            </a:solidFill>
          </p:spPr>
        </p:sp>
        <p:sp>
          <p:nvSpPr>
            <p:cNvPr id="90" name="TextBox 16"/>
            <p:cNvSpPr txBox="1"/>
            <p:nvPr/>
          </p:nvSpPr>
          <p:spPr>
            <a:xfrm>
              <a:off x="90671" y="40988"/>
              <a:ext cx="785816" cy="815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uk-UA" sz="2400" b="1" dirty="0" smtClean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7</a:t>
              </a:r>
              <a:endParaRPr lang="en-US" sz="2400" b="1" dirty="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</p:grpSp>
      <p:grpSp>
        <p:nvGrpSpPr>
          <p:cNvPr id="91" name="Group 17"/>
          <p:cNvGrpSpPr/>
          <p:nvPr/>
        </p:nvGrpSpPr>
        <p:grpSpPr>
          <a:xfrm>
            <a:off x="10439400" y="1970663"/>
            <a:ext cx="1196916" cy="1196916"/>
            <a:chOff x="0" y="0"/>
            <a:chExt cx="812800" cy="812800"/>
          </a:xfrm>
        </p:grpSpPr>
        <p:sp>
          <p:nvSpPr>
            <p:cNvPr id="92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CD4D2"/>
            </a:solidFill>
          </p:spPr>
        </p:sp>
        <p:sp>
          <p:nvSpPr>
            <p:cNvPr id="93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</p:grpSp>
      <p:sp>
        <p:nvSpPr>
          <p:cNvPr id="94" name="Freeform 20"/>
          <p:cNvSpPr/>
          <p:nvPr/>
        </p:nvSpPr>
        <p:spPr>
          <a:xfrm>
            <a:off x="10716059" y="2321043"/>
            <a:ext cx="643598" cy="496156"/>
          </a:xfrm>
          <a:custGeom>
            <a:avLst/>
            <a:gdLst/>
            <a:ahLst/>
            <a:cxnLst/>
            <a:rect l="l" t="t" r="r" b="b"/>
            <a:pathLst>
              <a:path w="643598" h="496156">
                <a:moveTo>
                  <a:pt x="0" y="0"/>
                </a:moveTo>
                <a:lnTo>
                  <a:pt x="643598" y="0"/>
                </a:lnTo>
                <a:lnTo>
                  <a:pt x="643598" y="496156"/>
                </a:lnTo>
                <a:lnTo>
                  <a:pt x="0" y="496156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8" name="Group 40"/>
          <p:cNvGrpSpPr/>
          <p:nvPr/>
        </p:nvGrpSpPr>
        <p:grpSpPr>
          <a:xfrm>
            <a:off x="10439400" y="3735317"/>
            <a:ext cx="1196916" cy="1196916"/>
            <a:chOff x="0" y="0"/>
            <a:chExt cx="812800" cy="812800"/>
          </a:xfrm>
        </p:grpSpPr>
        <p:sp>
          <p:nvSpPr>
            <p:cNvPr id="99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1B4"/>
            </a:solidFill>
          </p:spPr>
        </p:sp>
        <p:sp>
          <p:nvSpPr>
            <p:cNvPr id="101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</p:grpSp>
      <p:sp>
        <p:nvSpPr>
          <p:cNvPr id="102" name="Freeform 43"/>
          <p:cNvSpPr/>
          <p:nvPr/>
        </p:nvSpPr>
        <p:spPr>
          <a:xfrm>
            <a:off x="10716059" y="4085697"/>
            <a:ext cx="643598" cy="496156"/>
          </a:xfrm>
          <a:custGeom>
            <a:avLst/>
            <a:gdLst/>
            <a:ahLst/>
            <a:cxnLst/>
            <a:rect l="l" t="t" r="r" b="b"/>
            <a:pathLst>
              <a:path w="643598" h="496156">
                <a:moveTo>
                  <a:pt x="0" y="0"/>
                </a:moveTo>
                <a:lnTo>
                  <a:pt x="643598" y="0"/>
                </a:lnTo>
                <a:lnTo>
                  <a:pt x="643598" y="496156"/>
                </a:lnTo>
                <a:lnTo>
                  <a:pt x="0" y="496156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3" name="Group 44"/>
          <p:cNvGrpSpPr/>
          <p:nvPr/>
        </p:nvGrpSpPr>
        <p:grpSpPr>
          <a:xfrm>
            <a:off x="10439400" y="5535897"/>
            <a:ext cx="1196916" cy="1196916"/>
            <a:chOff x="0" y="0"/>
            <a:chExt cx="812800" cy="812800"/>
          </a:xfrm>
        </p:grpSpPr>
        <p:sp>
          <p:nvSpPr>
            <p:cNvPr id="104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9EF"/>
            </a:solidFill>
          </p:spPr>
        </p:sp>
        <p:sp>
          <p:nvSpPr>
            <p:cNvPr id="105" name="TextBox 4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</p:grpSp>
      <p:sp>
        <p:nvSpPr>
          <p:cNvPr id="106" name="Freeform 47"/>
          <p:cNvSpPr/>
          <p:nvPr/>
        </p:nvSpPr>
        <p:spPr>
          <a:xfrm>
            <a:off x="10716059" y="5886277"/>
            <a:ext cx="643598" cy="496156"/>
          </a:xfrm>
          <a:custGeom>
            <a:avLst/>
            <a:gdLst/>
            <a:ahLst/>
            <a:cxnLst/>
            <a:rect l="l" t="t" r="r" b="b"/>
            <a:pathLst>
              <a:path w="643598" h="496156">
                <a:moveTo>
                  <a:pt x="0" y="0"/>
                </a:moveTo>
                <a:lnTo>
                  <a:pt x="643598" y="0"/>
                </a:lnTo>
                <a:lnTo>
                  <a:pt x="643598" y="496156"/>
                </a:lnTo>
                <a:lnTo>
                  <a:pt x="0" y="496156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7" name="Group 48"/>
          <p:cNvGrpSpPr/>
          <p:nvPr/>
        </p:nvGrpSpPr>
        <p:grpSpPr>
          <a:xfrm>
            <a:off x="10439400" y="7336477"/>
            <a:ext cx="1196916" cy="1196916"/>
            <a:chOff x="0" y="0"/>
            <a:chExt cx="812800" cy="812800"/>
          </a:xfrm>
        </p:grpSpPr>
        <p:sp>
          <p:nvSpPr>
            <p:cNvPr id="108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09" name="TextBox 5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</p:grpSp>
      <p:sp>
        <p:nvSpPr>
          <p:cNvPr id="110" name="Freeform 51"/>
          <p:cNvSpPr/>
          <p:nvPr/>
        </p:nvSpPr>
        <p:spPr>
          <a:xfrm>
            <a:off x="10716059" y="7686857"/>
            <a:ext cx="643598" cy="496156"/>
          </a:xfrm>
          <a:custGeom>
            <a:avLst/>
            <a:gdLst/>
            <a:ahLst/>
            <a:cxnLst/>
            <a:rect l="l" t="t" r="r" b="b"/>
            <a:pathLst>
              <a:path w="643598" h="496156">
                <a:moveTo>
                  <a:pt x="0" y="0"/>
                </a:moveTo>
                <a:lnTo>
                  <a:pt x="643598" y="0"/>
                </a:lnTo>
                <a:lnTo>
                  <a:pt x="643598" y="496156"/>
                </a:lnTo>
                <a:lnTo>
                  <a:pt x="0" y="496156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1" name="Group 52"/>
          <p:cNvGrpSpPr/>
          <p:nvPr/>
        </p:nvGrpSpPr>
        <p:grpSpPr>
          <a:xfrm>
            <a:off x="10439400" y="9042071"/>
            <a:ext cx="1196916" cy="1196916"/>
            <a:chOff x="0" y="0"/>
            <a:chExt cx="812800" cy="812800"/>
          </a:xfrm>
        </p:grpSpPr>
        <p:sp>
          <p:nvSpPr>
            <p:cNvPr id="112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113" name="TextBox 5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dirty="0"/>
            </a:p>
          </p:txBody>
        </p:sp>
      </p:grpSp>
      <p:sp>
        <p:nvSpPr>
          <p:cNvPr id="114" name="Freeform 55"/>
          <p:cNvSpPr/>
          <p:nvPr/>
        </p:nvSpPr>
        <p:spPr>
          <a:xfrm>
            <a:off x="10716059" y="9392451"/>
            <a:ext cx="643598" cy="496156"/>
          </a:xfrm>
          <a:custGeom>
            <a:avLst/>
            <a:gdLst/>
            <a:ahLst/>
            <a:cxnLst/>
            <a:rect l="l" t="t" r="r" b="b"/>
            <a:pathLst>
              <a:path w="643598" h="496156">
                <a:moveTo>
                  <a:pt x="0" y="0"/>
                </a:moveTo>
                <a:lnTo>
                  <a:pt x="643598" y="0"/>
                </a:lnTo>
                <a:lnTo>
                  <a:pt x="643598" y="496156"/>
                </a:lnTo>
                <a:lnTo>
                  <a:pt x="0" y="496156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7" name="Freeform 3"/>
          <p:cNvSpPr/>
          <p:nvPr/>
        </p:nvSpPr>
        <p:spPr>
          <a:xfrm>
            <a:off x="2501111" y="1899613"/>
            <a:ext cx="4944177" cy="1454060"/>
          </a:xfrm>
          <a:custGeom>
            <a:avLst/>
            <a:gdLst/>
            <a:ahLst/>
            <a:cxnLst/>
            <a:rect l="l" t="t" r="r" b="b"/>
            <a:pathLst>
              <a:path w="812800" h="382962">
                <a:moveTo>
                  <a:pt x="0" y="0"/>
                </a:moveTo>
                <a:lnTo>
                  <a:pt x="812800" y="0"/>
                </a:lnTo>
                <a:lnTo>
                  <a:pt x="812800" y="382962"/>
                </a:lnTo>
                <a:lnTo>
                  <a:pt x="0" y="382962"/>
                </a:lnTo>
                <a:close/>
              </a:path>
            </a:pathLst>
          </a:custGeom>
          <a:solidFill>
            <a:srgbClr val="7CD4D2"/>
          </a:solidFill>
        </p:spPr>
      </p:sp>
      <p:grpSp>
        <p:nvGrpSpPr>
          <p:cNvPr id="119" name="Group 11"/>
          <p:cNvGrpSpPr/>
          <p:nvPr/>
        </p:nvGrpSpPr>
        <p:grpSpPr>
          <a:xfrm>
            <a:off x="2501112" y="3376506"/>
            <a:ext cx="4908158" cy="1671052"/>
            <a:chOff x="0" y="-57150"/>
            <a:chExt cx="812800" cy="440112"/>
          </a:xfrm>
        </p:grpSpPr>
        <p:sp>
          <p:nvSpPr>
            <p:cNvPr id="120" name="Freeform 12"/>
            <p:cNvSpPr/>
            <p:nvPr/>
          </p:nvSpPr>
          <p:spPr>
            <a:xfrm>
              <a:off x="0" y="-390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4AB1B4"/>
            </a:solidFill>
          </p:spPr>
        </p:sp>
        <p:sp>
          <p:nvSpPr>
            <p:cNvPr id="121" name="TextBox 13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122" name="Group 20"/>
          <p:cNvGrpSpPr/>
          <p:nvPr/>
        </p:nvGrpSpPr>
        <p:grpSpPr>
          <a:xfrm>
            <a:off x="2501112" y="5287383"/>
            <a:ext cx="4971346" cy="1454060"/>
            <a:chOff x="0" y="0"/>
            <a:chExt cx="812800" cy="382962"/>
          </a:xfrm>
        </p:grpSpPr>
        <p:sp>
          <p:nvSpPr>
            <p:cNvPr id="123" name="Freeform 21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37C9EF"/>
            </a:solidFill>
          </p:spPr>
        </p:sp>
        <p:sp>
          <p:nvSpPr>
            <p:cNvPr id="124" name="TextBox 22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125" name="Group 29"/>
          <p:cNvGrpSpPr/>
          <p:nvPr/>
        </p:nvGrpSpPr>
        <p:grpSpPr>
          <a:xfrm>
            <a:off x="2487526" y="6977498"/>
            <a:ext cx="4971346" cy="1454060"/>
            <a:chOff x="0" y="0"/>
            <a:chExt cx="812800" cy="382962"/>
          </a:xfrm>
        </p:grpSpPr>
        <p:sp>
          <p:nvSpPr>
            <p:cNvPr id="126" name="Freeform 30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27" name="TextBox 31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128" name="Group 38"/>
          <p:cNvGrpSpPr/>
          <p:nvPr/>
        </p:nvGrpSpPr>
        <p:grpSpPr>
          <a:xfrm>
            <a:off x="2501750" y="8733224"/>
            <a:ext cx="5034533" cy="1454060"/>
            <a:chOff x="0" y="0"/>
            <a:chExt cx="812800" cy="382962"/>
          </a:xfrm>
        </p:grpSpPr>
        <p:sp>
          <p:nvSpPr>
            <p:cNvPr id="129" name="Freeform 39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130" name="TextBox 40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sp>
        <p:nvSpPr>
          <p:cNvPr id="131" name="TextBox 7"/>
          <p:cNvSpPr txBox="1"/>
          <p:nvPr/>
        </p:nvSpPr>
        <p:spPr>
          <a:xfrm>
            <a:off x="2443217" y="1920407"/>
            <a:ext cx="5034535" cy="166748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spcBef>
                <a:spcPct val="0"/>
              </a:spcBef>
              <a:defRPr/>
            </a:pPr>
            <a:r>
              <a:rPr lang="uk-UA" altLang="uk-UA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самостійно навчаються</a:t>
            </a:r>
          </a:p>
          <a:p>
            <a:pPr algn="ctr">
              <a:spcBef>
                <a:spcPct val="0"/>
              </a:spcBef>
              <a:defRPr/>
            </a:pPr>
            <a:r>
              <a:rPr lang="uk-UA" altLang="uk-UA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протягом всього життя</a:t>
            </a:r>
          </a:p>
          <a:p>
            <a:pPr algn="ctr">
              <a:spcBef>
                <a:spcPct val="0"/>
              </a:spcBef>
              <a:defRPr/>
            </a:pPr>
            <a:r>
              <a:rPr lang="uk-UA" altLang="uk-UA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uk-UA" altLang="uk-UA" sz="2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2" name="TextBox 7"/>
          <p:cNvSpPr txBox="1"/>
          <p:nvPr/>
        </p:nvSpPr>
        <p:spPr>
          <a:xfrm>
            <a:off x="2425932" y="3446014"/>
            <a:ext cx="5034535" cy="166748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spcBef>
                <a:spcPct val="0"/>
              </a:spcBef>
              <a:defRPr/>
            </a:pPr>
            <a:r>
              <a:rPr lang="uk-UA" altLang="uk-UA" sz="2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знають свої сильні сторони </a:t>
            </a:r>
          </a:p>
        </p:txBody>
      </p:sp>
      <p:sp>
        <p:nvSpPr>
          <p:cNvPr id="133" name="TextBox 7"/>
          <p:cNvSpPr txBox="1"/>
          <p:nvPr/>
        </p:nvSpPr>
        <p:spPr>
          <a:xfrm>
            <a:off x="2373781" y="5130265"/>
            <a:ext cx="5034535" cy="166748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spcBef>
                <a:spcPct val="0"/>
              </a:spcBef>
              <a:defRPr/>
            </a:pPr>
            <a:r>
              <a:rPr lang="uk-UA" altLang="uk-UA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гнучкі</a:t>
            </a:r>
            <a:r>
              <a:rPr lang="ru-RU" altLang="uk-UA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та легко </a:t>
            </a:r>
            <a:r>
              <a:rPr lang="uk-UA" altLang="uk-UA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адаптуються</a:t>
            </a:r>
            <a:r>
              <a:rPr lang="ru-RU" altLang="uk-UA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uk-UA" sz="2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до </a:t>
            </a:r>
            <a:r>
              <a:rPr lang="uk-UA" altLang="uk-UA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змін </a:t>
            </a:r>
            <a:endParaRPr lang="uk-UA" altLang="uk-UA" sz="2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4" name="TextBox 7"/>
          <p:cNvSpPr txBox="1"/>
          <p:nvPr/>
        </p:nvSpPr>
        <p:spPr>
          <a:xfrm>
            <a:off x="2486948" y="6865911"/>
            <a:ext cx="5034535" cy="166748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spcBef>
                <a:spcPct val="0"/>
              </a:spcBef>
              <a:defRPr/>
            </a:pPr>
            <a:r>
              <a:rPr lang="uk-UA" altLang="uk-UA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мислять рефлексивно, творчо та цілісно</a:t>
            </a:r>
            <a:endParaRPr lang="uk-UA" altLang="uk-UA" sz="2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5" name="TextBox 7"/>
          <p:cNvSpPr txBox="1"/>
          <p:nvPr/>
        </p:nvSpPr>
        <p:spPr>
          <a:xfrm>
            <a:off x="2413203" y="8587960"/>
            <a:ext cx="5034535" cy="166748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spcBef>
                <a:spcPct val="0"/>
              </a:spcBef>
              <a:defRPr/>
            </a:pPr>
            <a:r>
              <a:rPr lang="uk-UA" altLang="uk-UA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вміють вирішувати проблеми</a:t>
            </a:r>
            <a:endParaRPr lang="uk-UA" altLang="uk-UA" sz="2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6" name="Freeform 3"/>
          <p:cNvSpPr/>
          <p:nvPr/>
        </p:nvSpPr>
        <p:spPr>
          <a:xfrm>
            <a:off x="12084117" y="1953488"/>
            <a:ext cx="4944177" cy="1454060"/>
          </a:xfrm>
          <a:custGeom>
            <a:avLst/>
            <a:gdLst/>
            <a:ahLst/>
            <a:cxnLst/>
            <a:rect l="l" t="t" r="r" b="b"/>
            <a:pathLst>
              <a:path w="812800" h="382962">
                <a:moveTo>
                  <a:pt x="0" y="0"/>
                </a:moveTo>
                <a:lnTo>
                  <a:pt x="812800" y="0"/>
                </a:lnTo>
                <a:lnTo>
                  <a:pt x="812800" y="382962"/>
                </a:lnTo>
                <a:lnTo>
                  <a:pt x="0" y="382962"/>
                </a:lnTo>
                <a:close/>
              </a:path>
            </a:pathLst>
          </a:custGeom>
          <a:solidFill>
            <a:srgbClr val="7CD4D2"/>
          </a:solidFill>
        </p:spPr>
      </p:sp>
      <p:grpSp>
        <p:nvGrpSpPr>
          <p:cNvPr id="137" name="Group 11"/>
          <p:cNvGrpSpPr/>
          <p:nvPr/>
        </p:nvGrpSpPr>
        <p:grpSpPr>
          <a:xfrm>
            <a:off x="12084118" y="3430381"/>
            <a:ext cx="4908158" cy="1671052"/>
            <a:chOff x="0" y="-57150"/>
            <a:chExt cx="812800" cy="440112"/>
          </a:xfrm>
        </p:grpSpPr>
        <p:sp>
          <p:nvSpPr>
            <p:cNvPr id="138" name="Freeform 12"/>
            <p:cNvSpPr/>
            <p:nvPr/>
          </p:nvSpPr>
          <p:spPr>
            <a:xfrm>
              <a:off x="0" y="-390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4AB1B4"/>
            </a:solidFill>
          </p:spPr>
        </p:sp>
        <p:sp>
          <p:nvSpPr>
            <p:cNvPr id="139" name="TextBox 13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140" name="Group 20"/>
          <p:cNvGrpSpPr/>
          <p:nvPr/>
        </p:nvGrpSpPr>
        <p:grpSpPr>
          <a:xfrm>
            <a:off x="12084118" y="5341258"/>
            <a:ext cx="4971346" cy="1454060"/>
            <a:chOff x="0" y="0"/>
            <a:chExt cx="812800" cy="382962"/>
          </a:xfrm>
        </p:grpSpPr>
        <p:sp>
          <p:nvSpPr>
            <p:cNvPr id="141" name="Freeform 21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37C9EF"/>
            </a:solidFill>
          </p:spPr>
        </p:sp>
        <p:sp>
          <p:nvSpPr>
            <p:cNvPr id="142" name="TextBox 22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143" name="Group 29"/>
          <p:cNvGrpSpPr/>
          <p:nvPr/>
        </p:nvGrpSpPr>
        <p:grpSpPr>
          <a:xfrm>
            <a:off x="12101548" y="7074013"/>
            <a:ext cx="4971346" cy="1454060"/>
            <a:chOff x="0" y="0"/>
            <a:chExt cx="812800" cy="382962"/>
          </a:xfrm>
        </p:grpSpPr>
        <p:sp>
          <p:nvSpPr>
            <p:cNvPr id="144" name="Freeform 30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145" name="TextBox 31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146" name="Group 38"/>
          <p:cNvGrpSpPr/>
          <p:nvPr/>
        </p:nvGrpSpPr>
        <p:grpSpPr>
          <a:xfrm>
            <a:off x="12084756" y="8787099"/>
            <a:ext cx="5034533" cy="1454060"/>
            <a:chOff x="0" y="0"/>
            <a:chExt cx="812800" cy="382962"/>
          </a:xfrm>
        </p:grpSpPr>
        <p:sp>
          <p:nvSpPr>
            <p:cNvPr id="147" name="Freeform 39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148" name="TextBox 40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sp>
        <p:nvSpPr>
          <p:cNvPr id="149" name="TextBox 7"/>
          <p:cNvSpPr txBox="1"/>
          <p:nvPr/>
        </p:nvSpPr>
        <p:spPr>
          <a:xfrm>
            <a:off x="12026223" y="1974282"/>
            <a:ext cx="5034535" cy="166748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spcBef>
                <a:spcPct val="0"/>
              </a:spcBef>
              <a:defRPr/>
            </a:pPr>
            <a:r>
              <a:rPr lang="uk-UA" altLang="uk-UA" sz="2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uk-UA" altLang="uk-UA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міють приймати відповідальні рішення</a:t>
            </a:r>
          </a:p>
          <a:p>
            <a:pPr algn="ctr">
              <a:spcBef>
                <a:spcPct val="0"/>
              </a:spcBef>
              <a:defRPr/>
            </a:pPr>
            <a:r>
              <a:rPr lang="uk-UA" altLang="uk-UA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uk-UA" altLang="uk-UA" sz="2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0" name="TextBox 7"/>
          <p:cNvSpPr txBox="1"/>
          <p:nvPr/>
        </p:nvSpPr>
        <p:spPr>
          <a:xfrm>
            <a:off x="12008938" y="3499889"/>
            <a:ext cx="5034535" cy="166748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spcBef>
                <a:spcPct val="0"/>
              </a:spcBef>
              <a:defRPr/>
            </a:pPr>
            <a:r>
              <a:rPr lang="uk-UA" altLang="uk-UA" sz="2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піклуються про інших</a:t>
            </a:r>
          </a:p>
        </p:txBody>
      </p:sp>
      <p:sp>
        <p:nvSpPr>
          <p:cNvPr id="151" name="TextBox 7"/>
          <p:cNvSpPr txBox="1"/>
          <p:nvPr/>
        </p:nvSpPr>
        <p:spPr>
          <a:xfrm>
            <a:off x="11956787" y="5184140"/>
            <a:ext cx="5034535" cy="166748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spcBef>
                <a:spcPct val="0"/>
              </a:spcBef>
              <a:defRPr/>
            </a:pPr>
            <a:r>
              <a:rPr lang="uk-UA" altLang="uk-UA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відповідальні громадяни з морально-етичними чеснотами</a:t>
            </a:r>
            <a:endParaRPr lang="uk-UA" altLang="uk-UA" sz="2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2" name="TextBox 7"/>
          <p:cNvSpPr txBox="1"/>
          <p:nvPr/>
        </p:nvSpPr>
        <p:spPr>
          <a:xfrm>
            <a:off x="12069954" y="6919786"/>
            <a:ext cx="5034535" cy="166748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spcBef>
                <a:spcPct val="0"/>
              </a:spcBef>
              <a:defRPr/>
            </a:pPr>
            <a:r>
              <a:rPr lang="uk-UA" altLang="uk-UA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бачать у своїй справі сенс, гідність та покликання</a:t>
            </a:r>
            <a:endParaRPr lang="uk-UA" altLang="uk-UA" sz="2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3" name="TextBox 7"/>
          <p:cNvSpPr txBox="1"/>
          <p:nvPr/>
        </p:nvSpPr>
        <p:spPr>
          <a:xfrm>
            <a:off x="11996209" y="8641835"/>
            <a:ext cx="5034535" cy="166748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spcBef>
                <a:spcPct val="0"/>
              </a:spcBef>
              <a:defRPr/>
            </a:pPr>
            <a:r>
              <a:rPr lang="uk-UA" altLang="uk-UA" sz="28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поважають права інших та роблять свій внесок у загальне благо</a:t>
            </a:r>
            <a:endParaRPr lang="uk-UA" altLang="uk-UA" sz="2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518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400000">
            <a:off x="8282193" y="5992953"/>
            <a:ext cx="6341418" cy="7363039"/>
          </a:xfrm>
          <a:custGeom>
            <a:avLst/>
            <a:gdLst/>
            <a:ahLst/>
            <a:cxnLst/>
            <a:rect l="l" t="t" r="r" b="b"/>
            <a:pathLst>
              <a:path w="6341418" h="7363039">
                <a:moveTo>
                  <a:pt x="0" y="0"/>
                </a:moveTo>
                <a:lnTo>
                  <a:pt x="6341417" y="0"/>
                </a:lnTo>
                <a:lnTo>
                  <a:pt x="6341417" y="7363039"/>
                </a:lnTo>
                <a:lnTo>
                  <a:pt x="0" y="7363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-1799558" y="-3681520"/>
            <a:ext cx="6341418" cy="7363039"/>
          </a:xfrm>
          <a:custGeom>
            <a:avLst/>
            <a:gdLst/>
            <a:ahLst/>
            <a:cxnLst/>
            <a:rect l="l" t="t" r="r" b="b"/>
            <a:pathLst>
              <a:path w="6341418" h="7363039">
                <a:moveTo>
                  <a:pt x="0" y="0"/>
                </a:moveTo>
                <a:lnTo>
                  <a:pt x="6341418" y="0"/>
                </a:lnTo>
                <a:lnTo>
                  <a:pt x="6341418" y="7363040"/>
                </a:lnTo>
                <a:lnTo>
                  <a:pt x="0" y="7363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1011594" y="5216660"/>
            <a:ext cx="6628826" cy="0"/>
          </a:xfrm>
          <a:prstGeom prst="line">
            <a:avLst/>
          </a:prstGeom>
          <a:ln w="114300" cap="flat">
            <a:gradFill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 flipH="1" flipV="1">
            <a:off x="12494810" y="-603620"/>
            <a:ext cx="7880947" cy="3979878"/>
          </a:xfrm>
          <a:custGeom>
            <a:avLst/>
            <a:gdLst/>
            <a:ahLst/>
            <a:cxnLst/>
            <a:rect l="l" t="t" r="r" b="b"/>
            <a:pathLst>
              <a:path w="7880947" h="3979878">
                <a:moveTo>
                  <a:pt x="7880947" y="3979878"/>
                </a:moveTo>
                <a:lnTo>
                  <a:pt x="0" y="3979878"/>
                </a:lnTo>
                <a:lnTo>
                  <a:pt x="0" y="0"/>
                </a:lnTo>
                <a:lnTo>
                  <a:pt x="7880947" y="0"/>
                </a:lnTo>
                <a:lnTo>
                  <a:pt x="7880947" y="397987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3864047" y="6503763"/>
            <a:ext cx="8038344" cy="4682336"/>
          </a:xfrm>
          <a:custGeom>
            <a:avLst/>
            <a:gdLst/>
            <a:ahLst/>
            <a:cxnLst/>
            <a:rect l="l" t="t" r="r" b="b"/>
            <a:pathLst>
              <a:path w="8038344" h="4682336">
                <a:moveTo>
                  <a:pt x="8038344" y="0"/>
                </a:moveTo>
                <a:lnTo>
                  <a:pt x="0" y="0"/>
                </a:lnTo>
                <a:lnTo>
                  <a:pt x="0" y="4682336"/>
                </a:lnTo>
                <a:lnTo>
                  <a:pt x="8038344" y="4682336"/>
                </a:lnTo>
                <a:lnTo>
                  <a:pt x="803834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20200" y="1135330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1" y="0"/>
                </a:lnTo>
                <a:lnTo>
                  <a:pt x="2516311" y="449790"/>
                </a:lnTo>
                <a:lnTo>
                  <a:pt x="0" y="44979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5523184"/>
            <a:ext cx="16230600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00"/>
              </a:lnSpc>
            </a:pPr>
            <a:r>
              <a:rPr lang="uk-UA" sz="3000" spc="-105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С</a:t>
            </a:r>
            <a:r>
              <a:rPr lang="uk-UA" sz="3000" spc="-105" dirty="0" smtClean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творити школу, в якій буде приємно навчатися, яка крім знань, даватиме учням компетентності та уміння прикладного характеру, які вони зможуть ефективно застосовувати з користю для себе, суспільства та країни впродовж всього життя</a:t>
            </a:r>
            <a:endParaRPr lang="uk-UA" sz="3000" spc="-105" dirty="0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11594" y="4013073"/>
            <a:ext cx="7011833" cy="1002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3"/>
              </a:lnSpc>
            </a:pPr>
            <a:r>
              <a:rPr lang="uk-UA" sz="8000" b="1" spc="-326" dirty="0" smtClean="0">
                <a:solidFill>
                  <a:srgbClr val="144724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Головна мета</a:t>
            </a:r>
            <a:endParaRPr lang="en-US" sz="8000" b="1" spc="-326" dirty="0">
              <a:solidFill>
                <a:srgbClr val="144724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629524" y="5619987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0" y="0"/>
                </a:moveTo>
                <a:lnTo>
                  <a:pt x="3580142" y="0"/>
                </a:lnTo>
                <a:lnTo>
                  <a:pt x="3580142" y="280368"/>
                </a:lnTo>
                <a:lnTo>
                  <a:pt x="0" y="280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 t="-22409" r="-50370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3209666" y="5619987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3580142" y="0"/>
                </a:moveTo>
                <a:lnTo>
                  <a:pt x="0" y="0"/>
                </a:lnTo>
                <a:lnTo>
                  <a:pt x="0" y="280368"/>
                </a:lnTo>
                <a:lnTo>
                  <a:pt x="3580142" y="280368"/>
                </a:lnTo>
                <a:lnTo>
                  <a:pt x="3580142" y="0"/>
                </a:lnTo>
                <a:close/>
              </a:path>
            </a:pathLst>
          </a:custGeom>
          <a:blipFill>
            <a:blip r:embed="rId11" cstate="print"/>
            <a:stretch>
              <a:fillRect t="-22409" r="-50370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719781" y="6563270"/>
            <a:ext cx="7160284" cy="85876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 dirty="0"/>
          </a:p>
        </p:txBody>
      </p:sp>
      <p:sp>
        <p:nvSpPr>
          <p:cNvPr id="26" name="Freeform 26"/>
          <p:cNvSpPr/>
          <p:nvPr/>
        </p:nvSpPr>
        <p:spPr>
          <a:xfrm>
            <a:off x="1840995" y="6006243"/>
            <a:ext cx="283413" cy="280933"/>
          </a:xfrm>
          <a:custGeom>
            <a:avLst/>
            <a:gdLst/>
            <a:ahLst/>
            <a:cxnLst/>
            <a:rect l="l" t="t" r="r" b="b"/>
            <a:pathLst>
              <a:path w="283413" h="280933">
                <a:moveTo>
                  <a:pt x="0" y="0"/>
                </a:moveTo>
                <a:lnTo>
                  <a:pt x="283413" y="0"/>
                </a:lnTo>
                <a:lnTo>
                  <a:pt x="283413" y="280934"/>
                </a:lnTo>
                <a:lnTo>
                  <a:pt x="0" y="280934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840995" y="6924518"/>
            <a:ext cx="283413" cy="280933"/>
          </a:xfrm>
          <a:custGeom>
            <a:avLst/>
            <a:gdLst/>
            <a:ahLst/>
            <a:cxnLst/>
            <a:rect l="l" t="t" r="r" b="b"/>
            <a:pathLst>
              <a:path w="283413" h="280933">
                <a:moveTo>
                  <a:pt x="0" y="0"/>
                </a:moveTo>
                <a:lnTo>
                  <a:pt x="283413" y="0"/>
                </a:lnTo>
                <a:lnTo>
                  <a:pt x="283413" y="280933"/>
                </a:lnTo>
                <a:lnTo>
                  <a:pt x="0" y="280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840995" y="7838649"/>
            <a:ext cx="283413" cy="280933"/>
          </a:xfrm>
          <a:custGeom>
            <a:avLst/>
            <a:gdLst/>
            <a:ahLst/>
            <a:cxnLst/>
            <a:rect l="l" t="t" r="r" b="b"/>
            <a:pathLst>
              <a:path w="283413" h="280933">
                <a:moveTo>
                  <a:pt x="0" y="0"/>
                </a:moveTo>
                <a:lnTo>
                  <a:pt x="283413" y="0"/>
                </a:lnTo>
                <a:lnTo>
                  <a:pt x="283413" y="280933"/>
                </a:lnTo>
                <a:lnTo>
                  <a:pt x="0" y="280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2188089" y="6817596"/>
            <a:ext cx="484508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b="1" spc="-105" dirty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Ocean Acidification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188089" y="7731727"/>
            <a:ext cx="3614472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b="1" spc="-105" dirty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Air Pollution</a:t>
            </a:r>
          </a:p>
        </p:txBody>
      </p:sp>
      <p:sp>
        <p:nvSpPr>
          <p:cNvPr id="33" name="Freeform 33"/>
          <p:cNvSpPr/>
          <p:nvPr/>
        </p:nvSpPr>
        <p:spPr>
          <a:xfrm>
            <a:off x="1023596" y="9572025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0" y="0"/>
                </a:moveTo>
                <a:lnTo>
                  <a:pt x="3580142" y="0"/>
                </a:lnTo>
                <a:lnTo>
                  <a:pt x="3580142" y="280368"/>
                </a:lnTo>
                <a:lnTo>
                  <a:pt x="0" y="280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 t="-22409" r="-50370"/>
            </a:stretch>
          </a:blipFill>
        </p:spPr>
      </p:sp>
      <p:sp>
        <p:nvSpPr>
          <p:cNvPr id="35" name="Freeform 35"/>
          <p:cNvSpPr/>
          <p:nvPr/>
        </p:nvSpPr>
        <p:spPr>
          <a:xfrm flipH="1">
            <a:off x="4603738" y="9572025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3580142" y="0"/>
                </a:moveTo>
                <a:lnTo>
                  <a:pt x="0" y="0"/>
                </a:lnTo>
                <a:lnTo>
                  <a:pt x="0" y="280368"/>
                </a:lnTo>
                <a:lnTo>
                  <a:pt x="3580142" y="280368"/>
                </a:lnTo>
                <a:lnTo>
                  <a:pt x="3580142" y="0"/>
                </a:lnTo>
                <a:close/>
              </a:path>
            </a:pathLst>
          </a:custGeom>
          <a:blipFill>
            <a:blip r:embed="rId11" cstate="print"/>
            <a:stretch>
              <a:fillRect t="-22409" r="-50370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9753600" y="4936292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0" y="0"/>
                </a:moveTo>
                <a:lnTo>
                  <a:pt x="3580142" y="0"/>
                </a:lnTo>
                <a:lnTo>
                  <a:pt x="3580142" y="280368"/>
                </a:lnTo>
                <a:lnTo>
                  <a:pt x="0" y="280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 t="-22409" r="-50370"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9642789" y="6924518"/>
            <a:ext cx="283413" cy="280933"/>
          </a:xfrm>
          <a:custGeom>
            <a:avLst/>
            <a:gdLst/>
            <a:ahLst/>
            <a:cxnLst/>
            <a:rect l="l" t="t" r="r" b="b"/>
            <a:pathLst>
              <a:path w="283413" h="280933">
                <a:moveTo>
                  <a:pt x="0" y="0"/>
                </a:moveTo>
                <a:lnTo>
                  <a:pt x="283413" y="0"/>
                </a:lnTo>
                <a:lnTo>
                  <a:pt x="283413" y="280933"/>
                </a:lnTo>
                <a:lnTo>
                  <a:pt x="0" y="280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9642789" y="7838649"/>
            <a:ext cx="283413" cy="280933"/>
          </a:xfrm>
          <a:custGeom>
            <a:avLst/>
            <a:gdLst/>
            <a:ahLst/>
            <a:cxnLst/>
            <a:rect l="l" t="t" r="r" b="b"/>
            <a:pathLst>
              <a:path w="283413" h="280933">
                <a:moveTo>
                  <a:pt x="0" y="0"/>
                </a:moveTo>
                <a:lnTo>
                  <a:pt x="283413" y="0"/>
                </a:lnTo>
                <a:lnTo>
                  <a:pt x="283413" y="280933"/>
                </a:lnTo>
                <a:lnTo>
                  <a:pt x="0" y="280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5371886" y="452830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0" y="0"/>
                </a:moveTo>
                <a:lnTo>
                  <a:pt x="3580142" y="0"/>
                </a:lnTo>
                <a:lnTo>
                  <a:pt x="3580142" y="280368"/>
                </a:lnTo>
                <a:lnTo>
                  <a:pt x="0" y="280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 t="-22409" r="-50370"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5821840" y="1824236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0" y="0"/>
                </a:moveTo>
                <a:lnTo>
                  <a:pt x="3580142" y="0"/>
                </a:lnTo>
                <a:lnTo>
                  <a:pt x="3580142" y="280368"/>
                </a:lnTo>
                <a:lnTo>
                  <a:pt x="0" y="280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 t="-22409" r="-50370"/>
            </a:stretch>
          </a:blipFill>
        </p:spPr>
      </p:sp>
      <p:sp>
        <p:nvSpPr>
          <p:cNvPr id="54" name="Freeform 54"/>
          <p:cNvSpPr/>
          <p:nvPr/>
        </p:nvSpPr>
        <p:spPr>
          <a:xfrm flipH="1">
            <a:off x="8952028" y="452830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3580142" y="0"/>
                </a:moveTo>
                <a:lnTo>
                  <a:pt x="0" y="0"/>
                </a:lnTo>
                <a:lnTo>
                  <a:pt x="0" y="280368"/>
                </a:lnTo>
                <a:lnTo>
                  <a:pt x="3580142" y="280368"/>
                </a:lnTo>
                <a:lnTo>
                  <a:pt x="3580142" y="0"/>
                </a:lnTo>
                <a:close/>
              </a:path>
            </a:pathLst>
          </a:custGeom>
          <a:blipFill>
            <a:blip r:embed="rId11" cstate="print"/>
            <a:stretch>
              <a:fillRect t="-22409" r="-50370"/>
            </a:stretch>
          </a:blipFill>
        </p:spPr>
      </p:sp>
      <p:sp>
        <p:nvSpPr>
          <p:cNvPr id="55" name="Freeform 55"/>
          <p:cNvSpPr/>
          <p:nvPr/>
        </p:nvSpPr>
        <p:spPr>
          <a:xfrm flipH="1">
            <a:off x="9401982" y="1824236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3580142" y="0"/>
                </a:moveTo>
                <a:lnTo>
                  <a:pt x="0" y="0"/>
                </a:lnTo>
                <a:lnTo>
                  <a:pt x="0" y="280368"/>
                </a:lnTo>
                <a:lnTo>
                  <a:pt x="3580142" y="280368"/>
                </a:lnTo>
                <a:lnTo>
                  <a:pt x="3580142" y="0"/>
                </a:lnTo>
                <a:close/>
              </a:path>
            </a:pathLst>
          </a:custGeom>
          <a:blipFill>
            <a:blip r:embed="rId11" cstate="print"/>
            <a:stretch>
              <a:fillRect t="-22409" r="-50370"/>
            </a:stretch>
          </a:blipFill>
        </p:spPr>
      </p:sp>
      <p:sp>
        <p:nvSpPr>
          <p:cNvPr id="56" name="Freeform 56"/>
          <p:cNvSpPr/>
          <p:nvPr/>
        </p:nvSpPr>
        <p:spPr>
          <a:xfrm flipH="1">
            <a:off x="13333742" y="4936292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3580142" y="0"/>
                </a:moveTo>
                <a:lnTo>
                  <a:pt x="0" y="0"/>
                </a:lnTo>
                <a:lnTo>
                  <a:pt x="0" y="280368"/>
                </a:lnTo>
                <a:lnTo>
                  <a:pt x="3580142" y="280368"/>
                </a:lnTo>
                <a:lnTo>
                  <a:pt x="3580142" y="0"/>
                </a:lnTo>
                <a:close/>
              </a:path>
            </a:pathLst>
          </a:custGeom>
          <a:blipFill>
            <a:blip r:embed="rId11" cstate="print"/>
            <a:stretch>
              <a:fillRect t="-22409" r="-50370"/>
            </a:stretch>
          </a:blipFill>
        </p:spPr>
      </p:sp>
      <p:sp>
        <p:nvSpPr>
          <p:cNvPr id="57" name="TextBox 14"/>
          <p:cNvSpPr txBox="1"/>
          <p:nvPr/>
        </p:nvSpPr>
        <p:spPr>
          <a:xfrm>
            <a:off x="1028700" y="7123426"/>
            <a:ext cx="8961184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843"/>
              </a:lnSpc>
            </a:pPr>
            <a:r>
              <a:rPr lang="uk-UA" sz="8000" b="1" spc="-326" dirty="0" smtClean="0">
                <a:solidFill>
                  <a:srgbClr val="144724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Призначення школи</a:t>
            </a:r>
            <a:endParaRPr lang="en-US" sz="8000" b="1" spc="-326" dirty="0">
              <a:solidFill>
                <a:srgbClr val="144724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58" name="TextBox 12"/>
          <p:cNvSpPr txBox="1"/>
          <p:nvPr/>
        </p:nvSpPr>
        <p:spPr>
          <a:xfrm>
            <a:off x="1112592" y="8533174"/>
            <a:ext cx="1623060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00"/>
              </a:lnSpc>
            </a:pPr>
            <a:r>
              <a:rPr lang="uk-UA" sz="3000" spc="-105" dirty="0" smtClean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Реалізація </a:t>
            </a:r>
            <a:r>
              <a:rPr lang="uk-UA" sz="3000" spc="-105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права дитини на здобуття повної загальної освіти,  її фізичний, розумовий і духовний розвиток, соціальну адаптацію та готовність продовжувати освіту на подальших етапах.</a:t>
            </a:r>
          </a:p>
        </p:txBody>
      </p:sp>
      <p:sp>
        <p:nvSpPr>
          <p:cNvPr id="59" name="AutoShape 8"/>
          <p:cNvSpPr/>
          <p:nvPr/>
        </p:nvSpPr>
        <p:spPr>
          <a:xfrm>
            <a:off x="1011595" y="8158466"/>
            <a:ext cx="6628826" cy="0"/>
          </a:xfrm>
          <a:prstGeom prst="line">
            <a:avLst/>
          </a:prstGeom>
          <a:ln w="114300" cap="flat">
            <a:gradFill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60" name="AutoShape 8"/>
          <p:cNvSpPr/>
          <p:nvPr/>
        </p:nvSpPr>
        <p:spPr>
          <a:xfrm>
            <a:off x="7640421" y="8158466"/>
            <a:ext cx="6628826" cy="0"/>
          </a:xfrm>
          <a:prstGeom prst="line">
            <a:avLst/>
          </a:prstGeom>
          <a:ln w="114300" cap="flat">
            <a:gradFill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61" name="TextBox 14"/>
          <p:cNvSpPr txBox="1"/>
          <p:nvPr/>
        </p:nvSpPr>
        <p:spPr>
          <a:xfrm>
            <a:off x="1011594" y="595140"/>
            <a:ext cx="7011833" cy="102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3"/>
              </a:lnSpc>
            </a:pPr>
            <a:r>
              <a:rPr lang="uk-UA" sz="8000" b="1" spc="-326" dirty="0" smtClean="0">
                <a:solidFill>
                  <a:srgbClr val="144724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Пріоритети</a:t>
            </a:r>
            <a:endParaRPr lang="en-US" sz="8000" b="1" spc="-326" dirty="0">
              <a:solidFill>
                <a:srgbClr val="144724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62" name="AutoShape 8"/>
          <p:cNvSpPr/>
          <p:nvPr/>
        </p:nvSpPr>
        <p:spPr>
          <a:xfrm>
            <a:off x="1023596" y="1565321"/>
            <a:ext cx="6628826" cy="0"/>
          </a:xfrm>
          <a:prstGeom prst="line">
            <a:avLst/>
          </a:prstGeom>
          <a:ln w="114300" cap="flat">
            <a:gradFill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65" name="TextBox 5"/>
          <p:cNvSpPr txBox="1"/>
          <p:nvPr/>
        </p:nvSpPr>
        <p:spPr>
          <a:xfrm>
            <a:off x="480153" y="1361646"/>
            <a:ext cx="16230600" cy="348652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 dirty="0"/>
          </a:p>
        </p:txBody>
      </p:sp>
      <p:grpSp>
        <p:nvGrpSpPr>
          <p:cNvPr id="66" name="Group 17"/>
          <p:cNvGrpSpPr/>
          <p:nvPr/>
        </p:nvGrpSpPr>
        <p:grpSpPr>
          <a:xfrm>
            <a:off x="1114414" y="2332837"/>
            <a:ext cx="7160284" cy="714106"/>
            <a:chOff x="0" y="0"/>
            <a:chExt cx="1885836" cy="188077"/>
          </a:xfrm>
        </p:grpSpPr>
        <p:sp>
          <p:nvSpPr>
            <p:cNvPr id="67" name="Freeform 18"/>
            <p:cNvSpPr/>
            <p:nvPr/>
          </p:nvSpPr>
          <p:spPr>
            <a:xfrm>
              <a:off x="0" y="0"/>
              <a:ext cx="1885836" cy="188077"/>
            </a:xfrm>
            <a:custGeom>
              <a:avLst/>
              <a:gdLst/>
              <a:ahLst/>
              <a:cxnLst/>
              <a:rect l="l" t="t" r="r" b="b"/>
              <a:pathLst>
                <a:path w="1885836" h="188077">
                  <a:moveTo>
                    <a:pt x="0" y="0"/>
                  </a:moveTo>
                  <a:lnTo>
                    <a:pt x="1885836" y="0"/>
                  </a:lnTo>
                  <a:lnTo>
                    <a:pt x="1885836" y="188077"/>
                  </a:lnTo>
                  <a:lnTo>
                    <a:pt x="0" y="188077"/>
                  </a:lnTo>
                  <a:close/>
                </a:path>
              </a:pathLst>
            </a:custGeom>
            <a:gradFill rotWithShape="1"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8" name="TextBox 19"/>
            <p:cNvSpPr txBox="1"/>
            <p:nvPr/>
          </p:nvSpPr>
          <p:spPr>
            <a:xfrm>
              <a:off x="0" y="-38100"/>
              <a:ext cx="1885836" cy="22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69" name="Group 20"/>
          <p:cNvGrpSpPr/>
          <p:nvPr/>
        </p:nvGrpSpPr>
        <p:grpSpPr>
          <a:xfrm>
            <a:off x="1112592" y="3265110"/>
            <a:ext cx="7160284" cy="714106"/>
            <a:chOff x="0" y="0"/>
            <a:chExt cx="1885836" cy="188077"/>
          </a:xfrm>
        </p:grpSpPr>
        <p:sp>
          <p:nvSpPr>
            <p:cNvPr id="70" name="Freeform 21"/>
            <p:cNvSpPr/>
            <p:nvPr/>
          </p:nvSpPr>
          <p:spPr>
            <a:xfrm>
              <a:off x="0" y="0"/>
              <a:ext cx="1885836" cy="188077"/>
            </a:xfrm>
            <a:custGeom>
              <a:avLst/>
              <a:gdLst/>
              <a:ahLst/>
              <a:cxnLst/>
              <a:rect l="l" t="t" r="r" b="b"/>
              <a:pathLst>
                <a:path w="1885836" h="188077">
                  <a:moveTo>
                    <a:pt x="0" y="0"/>
                  </a:moveTo>
                  <a:lnTo>
                    <a:pt x="1885836" y="0"/>
                  </a:lnTo>
                  <a:lnTo>
                    <a:pt x="1885836" y="188077"/>
                  </a:lnTo>
                  <a:lnTo>
                    <a:pt x="0" y="188077"/>
                  </a:lnTo>
                  <a:close/>
                </a:path>
              </a:pathLst>
            </a:custGeom>
            <a:gradFill rotWithShape="1"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71" name="TextBox 22"/>
            <p:cNvSpPr txBox="1"/>
            <p:nvPr/>
          </p:nvSpPr>
          <p:spPr>
            <a:xfrm>
              <a:off x="0" y="-38100"/>
              <a:ext cx="1885836" cy="22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75" name="Freeform 26"/>
          <p:cNvSpPr/>
          <p:nvPr/>
        </p:nvSpPr>
        <p:spPr>
          <a:xfrm>
            <a:off x="1331128" y="2549423"/>
            <a:ext cx="283413" cy="280933"/>
          </a:xfrm>
          <a:custGeom>
            <a:avLst/>
            <a:gdLst/>
            <a:ahLst/>
            <a:cxnLst/>
            <a:rect l="l" t="t" r="r" b="b"/>
            <a:pathLst>
              <a:path w="283413" h="280933">
                <a:moveTo>
                  <a:pt x="0" y="0"/>
                </a:moveTo>
                <a:lnTo>
                  <a:pt x="283413" y="0"/>
                </a:lnTo>
                <a:lnTo>
                  <a:pt x="283413" y="280934"/>
                </a:lnTo>
                <a:lnTo>
                  <a:pt x="0" y="280934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27"/>
          <p:cNvSpPr/>
          <p:nvPr/>
        </p:nvSpPr>
        <p:spPr>
          <a:xfrm>
            <a:off x="1331128" y="3467698"/>
            <a:ext cx="283413" cy="280933"/>
          </a:xfrm>
          <a:custGeom>
            <a:avLst/>
            <a:gdLst/>
            <a:ahLst/>
            <a:cxnLst/>
            <a:rect l="l" t="t" r="r" b="b"/>
            <a:pathLst>
              <a:path w="283413" h="280933">
                <a:moveTo>
                  <a:pt x="0" y="0"/>
                </a:moveTo>
                <a:lnTo>
                  <a:pt x="283413" y="0"/>
                </a:lnTo>
                <a:lnTo>
                  <a:pt x="283413" y="280933"/>
                </a:lnTo>
                <a:lnTo>
                  <a:pt x="0" y="280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7" name="TextBox 29"/>
          <p:cNvSpPr txBox="1"/>
          <p:nvPr/>
        </p:nvSpPr>
        <p:spPr>
          <a:xfrm>
            <a:off x="1678222" y="2442501"/>
            <a:ext cx="6917231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uk-UA" sz="3000" b="1" spc="-105" dirty="0" smtClean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Законів України «Про освіту»</a:t>
            </a:r>
            <a:endParaRPr lang="uk-UA" sz="3000" b="1" spc="-105" dirty="0">
              <a:solidFill>
                <a:srgbClr val="FFFFFF"/>
              </a:solidFill>
              <a:latin typeface="Be Vietnam Medium"/>
              <a:ea typeface="Be Vietnam Medium"/>
              <a:cs typeface="Be Vietnam Medium"/>
              <a:sym typeface="Be Vietnam Medium"/>
            </a:endParaRPr>
          </a:p>
        </p:txBody>
      </p:sp>
      <p:sp>
        <p:nvSpPr>
          <p:cNvPr id="78" name="TextBox 30"/>
          <p:cNvSpPr txBox="1"/>
          <p:nvPr/>
        </p:nvSpPr>
        <p:spPr>
          <a:xfrm>
            <a:off x="1678222" y="3360776"/>
            <a:ext cx="484508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uk-UA" sz="3000" b="1" spc="-105" dirty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концепції НУШ </a:t>
            </a:r>
            <a:endParaRPr lang="en-US" sz="3000" b="1" spc="-105" dirty="0">
              <a:solidFill>
                <a:srgbClr val="FFFFFF"/>
              </a:solidFill>
              <a:latin typeface="Be Vietnam Medium"/>
              <a:ea typeface="Be Vietnam Medium"/>
              <a:cs typeface="Be Vietnam Medium"/>
              <a:sym typeface="Be Vietnam Medium"/>
            </a:endParaRPr>
          </a:p>
        </p:txBody>
      </p:sp>
      <p:sp>
        <p:nvSpPr>
          <p:cNvPr id="81" name="Freeform 36"/>
          <p:cNvSpPr/>
          <p:nvPr/>
        </p:nvSpPr>
        <p:spPr>
          <a:xfrm>
            <a:off x="8916208" y="4450495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0" y="0"/>
                </a:moveTo>
                <a:lnTo>
                  <a:pt x="3580142" y="0"/>
                </a:lnTo>
                <a:lnTo>
                  <a:pt x="3580142" y="280368"/>
                </a:lnTo>
                <a:lnTo>
                  <a:pt x="0" y="280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 t="-22409" r="-50370"/>
            </a:stretch>
          </a:blipFill>
        </p:spPr>
      </p:sp>
      <p:grpSp>
        <p:nvGrpSpPr>
          <p:cNvPr id="82" name="Group 37"/>
          <p:cNvGrpSpPr/>
          <p:nvPr/>
        </p:nvGrpSpPr>
        <p:grpSpPr>
          <a:xfrm>
            <a:off x="8916208" y="2332837"/>
            <a:ext cx="7160284" cy="714106"/>
            <a:chOff x="0" y="0"/>
            <a:chExt cx="1885836" cy="188077"/>
          </a:xfrm>
        </p:grpSpPr>
        <p:sp>
          <p:nvSpPr>
            <p:cNvPr id="83" name="Freeform 38"/>
            <p:cNvSpPr/>
            <p:nvPr/>
          </p:nvSpPr>
          <p:spPr>
            <a:xfrm>
              <a:off x="0" y="0"/>
              <a:ext cx="1885836" cy="188077"/>
            </a:xfrm>
            <a:custGeom>
              <a:avLst/>
              <a:gdLst/>
              <a:ahLst/>
              <a:cxnLst/>
              <a:rect l="l" t="t" r="r" b="b"/>
              <a:pathLst>
                <a:path w="1885836" h="188077">
                  <a:moveTo>
                    <a:pt x="0" y="0"/>
                  </a:moveTo>
                  <a:lnTo>
                    <a:pt x="1885836" y="0"/>
                  </a:lnTo>
                  <a:lnTo>
                    <a:pt x="1885836" y="188077"/>
                  </a:lnTo>
                  <a:lnTo>
                    <a:pt x="0" y="188077"/>
                  </a:lnTo>
                  <a:close/>
                </a:path>
              </a:pathLst>
            </a:custGeom>
            <a:gradFill rotWithShape="1"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84" name="TextBox 39"/>
            <p:cNvSpPr txBox="1"/>
            <p:nvPr/>
          </p:nvSpPr>
          <p:spPr>
            <a:xfrm>
              <a:off x="0" y="-38100"/>
              <a:ext cx="1885836" cy="22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85" name="Group 40"/>
          <p:cNvGrpSpPr/>
          <p:nvPr/>
        </p:nvGrpSpPr>
        <p:grpSpPr>
          <a:xfrm>
            <a:off x="8916208" y="3251111"/>
            <a:ext cx="7160284" cy="714106"/>
            <a:chOff x="0" y="0"/>
            <a:chExt cx="1885836" cy="188077"/>
          </a:xfrm>
        </p:grpSpPr>
        <p:sp>
          <p:nvSpPr>
            <p:cNvPr id="86" name="Freeform 41"/>
            <p:cNvSpPr/>
            <p:nvPr/>
          </p:nvSpPr>
          <p:spPr>
            <a:xfrm>
              <a:off x="0" y="0"/>
              <a:ext cx="1885836" cy="188077"/>
            </a:xfrm>
            <a:custGeom>
              <a:avLst/>
              <a:gdLst/>
              <a:ahLst/>
              <a:cxnLst/>
              <a:rect l="l" t="t" r="r" b="b"/>
              <a:pathLst>
                <a:path w="1885836" h="188077">
                  <a:moveTo>
                    <a:pt x="0" y="0"/>
                  </a:moveTo>
                  <a:lnTo>
                    <a:pt x="1885836" y="0"/>
                  </a:lnTo>
                  <a:lnTo>
                    <a:pt x="1885836" y="188077"/>
                  </a:lnTo>
                  <a:lnTo>
                    <a:pt x="0" y="188077"/>
                  </a:lnTo>
                  <a:close/>
                </a:path>
              </a:pathLst>
            </a:custGeom>
            <a:gradFill rotWithShape="1"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87" name="TextBox 42"/>
            <p:cNvSpPr txBox="1"/>
            <p:nvPr/>
          </p:nvSpPr>
          <p:spPr>
            <a:xfrm>
              <a:off x="0" y="-38100"/>
              <a:ext cx="1885836" cy="22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91" name="Freeform 46"/>
          <p:cNvSpPr/>
          <p:nvPr/>
        </p:nvSpPr>
        <p:spPr>
          <a:xfrm>
            <a:off x="9094242" y="2549423"/>
            <a:ext cx="283413" cy="280933"/>
          </a:xfrm>
          <a:custGeom>
            <a:avLst/>
            <a:gdLst/>
            <a:ahLst/>
            <a:cxnLst/>
            <a:rect l="l" t="t" r="r" b="b"/>
            <a:pathLst>
              <a:path w="283413" h="280933">
                <a:moveTo>
                  <a:pt x="0" y="0"/>
                </a:moveTo>
                <a:lnTo>
                  <a:pt x="283413" y="0"/>
                </a:lnTo>
                <a:lnTo>
                  <a:pt x="283413" y="280934"/>
                </a:lnTo>
                <a:lnTo>
                  <a:pt x="0" y="280934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2" name="Freeform 47"/>
          <p:cNvSpPr/>
          <p:nvPr/>
        </p:nvSpPr>
        <p:spPr>
          <a:xfrm>
            <a:off x="9094242" y="3467698"/>
            <a:ext cx="283413" cy="280933"/>
          </a:xfrm>
          <a:custGeom>
            <a:avLst/>
            <a:gdLst/>
            <a:ahLst/>
            <a:cxnLst/>
            <a:rect l="l" t="t" r="r" b="b"/>
            <a:pathLst>
              <a:path w="283413" h="280933">
                <a:moveTo>
                  <a:pt x="0" y="0"/>
                </a:moveTo>
                <a:lnTo>
                  <a:pt x="283413" y="0"/>
                </a:lnTo>
                <a:lnTo>
                  <a:pt x="283413" y="280933"/>
                </a:lnTo>
                <a:lnTo>
                  <a:pt x="0" y="280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4" name="TextBox 49"/>
          <p:cNvSpPr txBox="1"/>
          <p:nvPr/>
        </p:nvSpPr>
        <p:spPr>
          <a:xfrm>
            <a:off x="9441337" y="2442501"/>
            <a:ext cx="6813189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ru-RU" sz="3000" b="1" spc="-105" dirty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«Про </a:t>
            </a:r>
            <a:r>
              <a:rPr lang="uk-UA" sz="3000" b="1" spc="-105" dirty="0" smtClean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повну загальну середню освіту</a:t>
            </a:r>
            <a:r>
              <a:rPr lang="ru-RU" sz="3000" b="1" spc="-105" dirty="0" smtClean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»</a:t>
            </a:r>
            <a:endParaRPr lang="en-US" sz="3000" b="1" spc="-105" dirty="0">
              <a:solidFill>
                <a:srgbClr val="FFFFFF"/>
              </a:solidFill>
              <a:latin typeface="Be Vietnam Medium"/>
              <a:ea typeface="Be Vietnam Medium"/>
              <a:cs typeface="Be Vietnam Medium"/>
              <a:sym typeface="Be Vietnam Medium"/>
            </a:endParaRPr>
          </a:p>
        </p:txBody>
      </p:sp>
      <p:sp>
        <p:nvSpPr>
          <p:cNvPr id="95" name="TextBox 50"/>
          <p:cNvSpPr txBox="1"/>
          <p:nvPr/>
        </p:nvSpPr>
        <p:spPr>
          <a:xfrm>
            <a:off x="9441337" y="3360776"/>
            <a:ext cx="6635155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uk-UA" sz="3000" b="1" spc="-105" dirty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Державних стандартів освіти</a:t>
            </a:r>
            <a:endParaRPr lang="en-US" sz="3000" b="1" spc="-105" dirty="0">
              <a:solidFill>
                <a:srgbClr val="FFFFFF"/>
              </a:solidFill>
              <a:latin typeface="Be Vietnam Medium"/>
              <a:ea typeface="Be Vietnam Medium"/>
              <a:cs typeface="Be Vietnam Medium"/>
              <a:sym typeface="Be Vietnam Medium"/>
            </a:endParaRPr>
          </a:p>
        </p:txBody>
      </p:sp>
      <p:sp>
        <p:nvSpPr>
          <p:cNvPr id="97" name="TextBox 12"/>
          <p:cNvSpPr txBox="1"/>
          <p:nvPr/>
        </p:nvSpPr>
        <p:spPr>
          <a:xfrm>
            <a:off x="1112592" y="1769263"/>
            <a:ext cx="6355008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00"/>
              </a:lnSpc>
            </a:pPr>
            <a:r>
              <a:rPr lang="uk-UA" sz="4000" b="1" spc="-105" dirty="0" smtClean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Реалізація положень</a:t>
            </a:r>
            <a:endParaRPr lang="uk-UA" sz="4000" b="1" spc="-105" dirty="0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16"/>
          <p:cNvGrpSpPr/>
          <p:nvPr/>
        </p:nvGrpSpPr>
        <p:grpSpPr>
          <a:xfrm>
            <a:off x="4339315" y="8105602"/>
            <a:ext cx="948012" cy="948012"/>
            <a:chOff x="0" y="0"/>
            <a:chExt cx="812800" cy="812800"/>
          </a:xfrm>
        </p:grpSpPr>
        <p:sp>
          <p:nvSpPr>
            <p:cNvPr id="91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2BC5CD"/>
              </a:solidFill>
              <a:prstDash val="solid"/>
              <a:miter/>
            </a:ln>
          </p:spPr>
        </p:sp>
        <p:sp>
          <p:nvSpPr>
            <p:cNvPr id="92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770397" y="-1732760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t="-290245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532752" y="20434"/>
            <a:ext cx="1448663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40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Стратегічна ціль: </a:t>
            </a:r>
            <a:r>
              <a:rPr lang="ru-RU" altLang="uk-UA" sz="4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ЗАБЕЗПЕЧЕННЯ ВИКОНАННЯ ДЕРЖАВНИХ СТАНДАРТІВ – ЯКІСТЬ ОСВІТИ. ЗАДОВОЛЕННЯ ОСВІТНІХ </a:t>
            </a:r>
            <a:r>
              <a:rPr lang="ru-RU" altLang="uk-UA" sz="40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ПОТРЕБ </a:t>
            </a:r>
            <a:r>
              <a:rPr lang="uk-UA" altLang="uk-UA" sz="40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УЧНІВ</a:t>
            </a:r>
            <a:endParaRPr lang="uk-UA" altLang="uk-UA" sz="40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Freeform 45"/>
          <p:cNvSpPr/>
          <p:nvPr/>
        </p:nvSpPr>
        <p:spPr>
          <a:xfrm>
            <a:off x="17512126" y="925830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0"/>
          <p:cNvSpPr txBox="1"/>
          <p:nvPr/>
        </p:nvSpPr>
        <p:spPr>
          <a:xfrm>
            <a:off x="18124" y="2439555"/>
            <a:ext cx="18265113" cy="1539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uk-UA" sz="4000" b="1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Головне завдання вчителя – забезпечити рівень навчальних досягнень і розвиток компетентностей на рівні Державних стандартів, безумовне виконання навчальних програм та планів </a:t>
            </a:r>
            <a:endParaRPr lang="uk-UA" sz="4000" b="1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674457" y="3766189"/>
            <a:ext cx="3411074" cy="1552039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4" y="0"/>
                </a:lnTo>
                <a:lnTo>
                  <a:pt x="3411074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0" name="Freeform 4"/>
          <p:cNvSpPr/>
          <p:nvPr/>
        </p:nvSpPr>
        <p:spPr>
          <a:xfrm>
            <a:off x="-2517027" y="3766189"/>
            <a:ext cx="3411074" cy="1552039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4" y="0"/>
                </a:lnTo>
                <a:lnTo>
                  <a:pt x="3411074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"/>
          <p:cNvSpPr/>
          <p:nvPr/>
        </p:nvSpPr>
        <p:spPr>
          <a:xfrm>
            <a:off x="2366179" y="4658878"/>
            <a:ext cx="3411074" cy="1552039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4" y="0"/>
                </a:lnTo>
                <a:lnTo>
                  <a:pt x="3411074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2" name="Freeform 6"/>
          <p:cNvSpPr/>
          <p:nvPr/>
        </p:nvSpPr>
        <p:spPr>
          <a:xfrm>
            <a:off x="3850288" y="6215381"/>
            <a:ext cx="3411074" cy="1552039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4" y="0"/>
                </a:lnTo>
                <a:lnTo>
                  <a:pt x="3411074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3" name="Freeform 7"/>
          <p:cNvSpPr/>
          <p:nvPr/>
        </p:nvSpPr>
        <p:spPr>
          <a:xfrm>
            <a:off x="5540153" y="7329582"/>
            <a:ext cx="3411074" cy="1552039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4" y="0"/>
                </a:lnTo>
                <a:lnTo>
                  <a:pt x="3411074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4" name="Freeform 8"/>
          <p:cNvSpPr/>
          <p:nvPr/>
        </p:nvSpPr>
        <p:spPr>
          <a:xfrm>
            <a:off x="16242213" y="7230762"/>
            <a:ext cx="3411074" cy="1552039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4" y="0"/>
                </a:lnTo>
                <a:lnTo>
                  <a:pt x="3411074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6" name="Group 10"/>
          <p:cNvGrpSpPr/>
          <p:nvPr/>
        </p:nvGrpSpPr>
        <p:grpSpPr>
          <a:xfrm>
            <a:off x="1031667" y="5646614"/>
            <a:ext cx="948012" cy="948012"/>
            <a:chOff x="0" y="0"/>
            <a:chExt cx="812800" cy="812800"/>
          </a:xfrm>
        </p:grpSpPr>
        <p:sp>
          <p:nvSpPr>
            <p:cNvPr id="57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1468C"/>
              </a:solidFill>
              <a:prstDash val="solid"/>
              <a:miter/>
            </a:ln>
          </p:spPr>
        </p:sp>
        <p:sp>
          <p:nvSpPr>
            <p:cNvPr id="58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59" name="Group 13"/>
          <p:cNvGrpSpPr/>
          <p:nvPr/>
        </p:nvGrpSpPr>
        <p:grpSpPr>
          <a:xfrm>
            <a:off x="2810589" y="6539303"/>
            <a:ext cx="948012" cy="948012"/>
            <a:chOff x="0" y="0"/>
            <a:chExt cx="812800" cy="812800"/>
          </a:xfrm>
        </p:grpSpPr>
        <p:sp>
          <p:nvSpPr>
            <p:cNvPr id="60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D8BC9"/>
              </a:solidFill>
              <a:prstDash val="solid"/>
              <a:miter/>
            </a:ln>
          </p:spPr>
        </p:sp>
        <p:sp>
          <p:nvSpPr>
            <p:cNvPr id="61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62" name="AutoShape 19"/>
          <p:cNvSpPr/>
          <p:nvPr/>
        </p:nvSpPr>
        <p:spPr>
          <a:xfrm flipV="1">
            <a:off x="1505673" y="5318228"/>
            <a:ext cx="0" cy="328386"/>
          </a:xfrm>
          <a:prstGeom prst="line">
            <a:avLst/>
          </a:prstGeom>
          <a:ln w="38100" cap="flat">
            <a:solidFill>
              <a:srgbClr val="11468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3" name="AutoShape 20"/>
          <p:cNvSpPr/>
          <p:nvPr/>
        </p:nvSpPr>
        <p:spPr>
          <a:xfrm flipV="1">
            <a:off x="3284595" y="6210917"/>
            <a:ext cx="0" cy="328386"/>
          </a:xfrm>
          <a:prstGeom prst="line">
            <a:avLst/>
          </a:prstGeom>
          <a:ln w="38100" cap="flat">
            <a:solidFill>
              <a:srgbClr val="1D8BC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4" name="AutoShape 21"/>
          <p:cNvSpPr/>
          <p:nvPr/>
        </p:nvSpPr>
        <p:spPr>
          <a:xfrm flipV="1">
            <a:off x="4779704" y="7767420"/>
            <a:ext cx="0" cy="328386"/>
          </a:xfrm>
          <a:prstGeom prst="line">
            <a:avLst/>
          </a:prstGeom>
          <a:ln w="38100" cap="flat">
            <a:solidFill>
              <a:srgbClr val="2BC5C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5" name="Group 22"/>
          <p:cNvGrpSpPr/>
          <p:nvPr/>
        </p:nvGrpSpPr>
        <p:grpSpPr>
          <a:xfrm>
            <a:off x="6006563" y="9210007"/>
            <a:ext cx="948012" cy="948012"/>
            <a:chOff x="0" y="0"/>
            <a:chExt cx="812800" cy="812800"/>
          </a:xfrm>
        </p:grpSpPr>
        <p:sp>
          <p:nvSpPr>
            <p:cNvPr id="66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31BF8A"/>
              </a:solidFill>
              <a:prstDash val="solid"/>
              <a:miter/>
            </a:ln>
          </p:spPr>
        </p:sp>
        <p:sp>
          <p:nvSpPr>
            <p:cNvPr id="67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68" name="AutoShape 25"/>
          <p:cNvSpPr/>
          <p:nvPr/>
        </p:nvSpPr>
        <p:spPr>
          <a:xfrm flipV="1">
            <a:off x="6480569" y="8881621"/>
            <a:ext cx="0" cy="328386"/>
          </a:xfrm>
          <a:prstGeom prst="line">
            <a:avLst/>
          </a:prstGeom>
          <a:ln w="38100" cap="flat">
            <a:solidFill>
              <a:srgbClr val="31BF8A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9" name="Group 26"/>
          <p:cNvGrpSpPr/>
          <p:nvPr/>
        </p:nvGrpSpPr>
        <p:grpSpPr>
          <a:xfrm>
            <a:off x="16719624" y="9111187"/>
            <a:ext cx="948012" cy="948012"/>
            <a:chOff x="0" y="0"/>
            <a:chExt cx="812800" cy="812800"/>
          </a:xfrm>
        </p:grpSpPr>
        <p:sp>
          <p:nvSpPr>
            <p:cNvPr id="70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77BF60"/>
              </a:solidFill>
              <a:prstDash val="solid"/>
              <a:miter/>
            </a:ln>
          </p:spPr>
        </p:sp>
        <p:sp>
          <p:nvSpPr>
            <p:cNvPr id="71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72" name="AutoShape 29"/>
          <p:cNvSpPr/>
          <p:nvPr/>
        </p:nvSpPr>
        <p:spPr>
          <a:xfrm flipV="1">
            <a:off x="17193630" y="8782801"/>
            <a:ext cx="0" cy="328386"/>
          </a:xfrm>
          <a:prstGeom prst="line">
            <a:avLst/>
          </a:prstGeom>
          <a:ln w="38100" cap="flat">
            <a:solidFill>
              <a:srgbClr val="77BF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7" name="Freeform 34"/>
          <p:cNvSpPr/>
          <p:nvPr/>
        </p:nvSpPr>
        <p:spPr>
          <a:xfrm>
            <a:off x="1251381" y="4198198"/>
            <a:ext cx="860315" cy="651689"/>
          </a:xfrm>
          <a:custGeom>
            <a:avLst/>
            <a:gdLst/>
            <a:ahLst/>
            <a:cxnLst/>
            <a:rect l="l" t="t" r="r" b="b"/>
            <a:pathLst>
              <a:path w="860315" h="651689">
                <a:moveTo>
                  <a:pt x="0" y="0"/>
                </a:moveTo>
                <a:lnTo>
                  <a:pt x="860315" y="0"/>
                </a:lnTo>
                <a:lnTo>
                  <a:pt x="860315" y="651689"/>
                </a:lnTo>
                <a:lnTo>
                  <a:pt x="0" y="651689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35"/>
          <p:cNvSpPr/>
          <p:nvPr/>
        </p:nvSpPr>
        <p:spPr>
          <a:xfrm>
            <a:off x="16903163" y="7597653"/>
            <a:ext cx="737691" cy="820796"/>
          </a:xfrm>
          <a:custGeom>
            <a:avLst/>
            <a:gdLst/>
            <a:ahLst/>
            <a:cxnLst/>
            <a:rect l="l" t="t" r="r" b="b"/>
            <a:pathLst>
              <a:path w="737691" h="820796">
                <a:moveTo>
                  <a:pt x="0" y="0"/>
                </a:moveTo>
                <a:lnTo>
                  <a:pt x="737691" y="0"/>
                </a:lnTo>
                <a:lnTo>
                  <a:pt x="737691" y="820796"/>
                </a:lnTo>
                <a:lnTo>
                  <a:pt x="0" y="820796"/>
                </a:lnTo>
                <a:lnTo>
                  <a:pt x="0" y="0"/>
                </a:lnTo>
                <a:close/>
              </a:path>
            </a:pathLst>
          </a:custGeom>
          <a:blipFill>
            <a:blip r:embed="rId35" cstate="print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0" name="Freeform 37"/>
          <p:cNvSpPr/>
          <p:nvPr/>
        </p:nvSpPr>
        <p:spPr>
          <a:xfrm>
            <a:off x="2971763" y="5025769"/>
            <a:ext cx="786838" cy="788810"/>
          </a:xfrm>
          <a:custGeom>
            <a:avLst/>
            <a:gdLst/>
            <a:ahLst/>
            <a:cxnLst/>
            <a:rect l="l" t="t" r="r" b="b"/>
            <a:pathLst>
              <a:path w="786838" h="788810">
                <a:moveTo>
                  <a:pt x="0" y="0"/>
                </a:moveTo>
                <a:lnTo>
                  <a:pt x="786838" y="0"/>
                </a:lnTo>
                <a:lnTo>
                  <a:pt x="786838" y="788809"/>
                </a:lnTo>
                <a:lnTo>
                  <a:pt x="0" y="788809"/>
                </a:lnTo>
                <a:lnTo>
                  <a:pt x="0" y="0"/>
                </a:lnTo>
                <a:close/>
              </a:path>
            </a:pathLst>
          </a:custGeom>
          <a:blipFill>
            <a:blip r:embed="rId37" cstate="print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1" name="Freeform 38"/>
          <p:cNvSpPr/>
          <p:nvPr/>
        </p:nvSpPr>
        <p:spPr>
          <a:xfrm>
            <a:off x="4471413" y="6546399"/>
            <a:ext cx="815914" cy="752680"/>
          </a:xfrm>
          <a:custGeom>
            <a:avLst/>
            <a:gdLst/>
            <a:ahLst/>
            <a:cxnLst/>
            <a:rect l="l" t="t" r="r" b="b"/>
            <a:pathLst>
              <a:path w="815914" h="752680">
                <a:moveTo>
                  <a:pt x="0" y="0"/>
                </a:moveTo>
                <a:lnTo>
                  <a:pt x="815914" y="0"/>
                </a:lnTo>
                <a:lnTo>
                  <a:pt x="815914" y="752680"/>
                </a:lnTo>
                <a:lnTo>
                  <a:pt x="0" y="752680"/>
                </a:lnTo>
                <a:lnTo>
                  <a:pt x="0" y="0"/>
                </a:lnTo>
                <a:close/>
              </a:path>
            </a:pathLst>
          </a:custGeom>
          <a:blipFill>
            <a:blip r:embed="rId38" cstate="print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2" name="Freeform 39"/>
          <p:cNvSpPr/>
          <p:nvPr/>
        </p:nvSpPr>
        <p:spPr>
          <a:xfrm>
            <a:off x="6228603" y="7753091"/>
            <a:ext cx="703264" cy="660189"/>
          </a:xfrm>
          <a:custGeom>
            <a:avLst/>
            <a:gdLst/>
            <a:ahLst/>
            <a:cxnLst/>
            <a:rect l="l" t="t" r="r" b="b"/>
            <a:pathLst>
              <a:path w="703264" h="660189">
                <a:moveTo>
                  <a:pt x="0" y="0"/>
                </a:moveTo>
                <a:lnTo>
                  <a:pt x="703264" y="0"/>
                </a:lnTo>
                <a:lnTo>
                  <a:pt x="703264" y="660189"/>
                </a:lnTo>
                <a:lnTo>
                  <a:pt x="0" y="660189"/>
                </a:lnTo>
                <a:lnTo>
                  <a:pt x="0" y="0"/>
                </a:lnTo>
                <a:close/>
              </a:path>
            </a:pathLst>
          </a:custGeom>
          <a:blipFill>
            <a:blip r:embed="rId40" cstate="print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3" name="TextBox 43"/>
          <p:cNvSpPr txBox="1"/>
          <p:nvPr/>
        </p:nvSpPr>
        <p:spPr>
          <a:xfrm>
            <a:off x="1300128" y="5867889"/>
            <a:ext cx="404366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 dirty="0">
                <a:solidFill>
                  <a:srgbClr val="11468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01</a:t>
            </a:r>
          </a:p>
        </p:txBody>
      </p:sp>
      <p:sp>
        <p:nvSpPr>
          <p:cNvPr id="84" name="TextBox 44"/>
          <p:cNvSpPr txBox="1"/>
          <p:nvPr/>
        </p:nvSpPr>
        <p:spPr>
          <a:xfrm>
            <a:off x="3077389" y="6760578"/>
            <a:ext cx="414412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 dirty="0">
                <a:solidFill>
                  <a:srgbClr val="1D8BC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02</a:t>
            </a:r>
          </a:p>
        </p:txBody>
      </p:sp>
      <p:sp>
        <p:nvSpPr>
          <p:cNvPr id="85" name="TextBox 45"/>
          <p:cNvSpPr txBox="1"/>
          <p:nvPr/>
        </p:nvSpPr>
        <p:spPr>
          <a:xfrm>
            <a:off x="4566954" y="8317081"/>
            <a:ext cx="425500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 dirty="0">
                <a:solidFill>
                  <a:srgbClr val="2BC5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03</a:t>
            </a:r>
          </a:p>
        </p:txBody>
      </p:sp>
      <p:sp>
        <p:nvSpPr>
          <p:cNvPr id="86" name="TextBox 46"/>
          <p:cNvSpPr txBox="1"/>
          <p:nvPr/>
        </p:nvSpPr>
        <p:spPr>
          <a:xfrm>
            <a:off x="6282228" y="9431282"/>
            <a:ext cx="435843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 dirty="0">
                <a:solidFill>
                  <a:srgbClr val="31BF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04</a:t>
            </a:r>
          </a:p>
        </p:txBody>
      </p:sp>
      <p:sp>
        <p:nvSpPr>
          <p:cNvPr id="87" name="TextBox 47"/>
          <p:cNvSpPr txBox="1"/>
          <p:nvPr/>
        </p:nvSpPr>
        <p:spPr>
          <a:xfrm>
            <a:off x="16974446" y="9332462"/>
            <a:ext cx="429071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 dirty="0">
                <a:solidFill>
                  <a:srgbClr val="77BF6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05</a:t>
            </a:r>
          </a:p>
        </p:txBody>
      </p:sp>
      <p:sp>
        <p:nvSpPr>
          <p:cNvPr id="89" name="TextBox 49"/>
          <p:cNvSpPr txBox="1"/>
          <p:nvPr/>
        </p:nvSpPr>
        <p:spPr>
          <a:xfrm>
            <a:off x="2743200" y="4208071"/>
            <a:ext cx="17043067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uk-UA" sz="32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Підвищення ефективності уроку як основної можливості діалогу учня та вчителя</a:t>
            </a:r>
            <a:endParaRPr lang="uk-UA" sz="32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3" name="TextBox 49"/>
          <p:cNvSpPr txBox="1"/>
          <p:nvPr/>
        </p:nvSpPr>
        <p:spPr>
          <a:xfrm>
            <a:off x="4270707" y="4934574"/>
            <a:ext cx="17043067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uk-UA" sz="32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Розвиток системи позаурочних форм освітньої діяльності, </a:t>
            </a:r>
            <a:r>
              <a:rPr lang="uk-UA" sz="32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зорієнтованих </a:t>
            </a:r>
          </a:p>
          <a:p>
            <a:pPr>
              <a:lnSpc>
                <a:spcPts val="2879"/>
              </a:lnSpc>
            </a:pPr>
            <a:r>
              <a:rPr lang="uk-UA" sz="32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на </a:t>
            </a:r>
            <a:r>
              <a:rPr lang="uk-UA" sz="32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пошуковий, дослідницький, проблемний </a:t>
            </a:r>
            <a:r>
              <a:rPr lang="uk-UA" sz="32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характер засвоєння </a:t>
            </a:r>
            <a:r>
              <a:rPr lang="uk-UA" sz="32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змісту </a:t>
            </a:r>
            <a:endParaRPr lang="uk-UA" sz="3200" b="1" dirty="0" smtClean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>
              <a:lnSpc>
                <a:spcPts val="2879"/>
              </a:lnSpc>
            </a:pPr>
            <a:r>
              <a:rPr lang="uk-UA" sz="32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освіти</a:t>
            </a:r>
            <a:endParaRPr lang="uk-UA" sz="32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4" name="TextBox 49"/>
          <p:cNvSpPr txBox="1"/>
          <p:nvPr/>
        </p:nvSpPr>
        <p:spPr>
          <a:xfrm>
            <a:off x="5735066" y="6697637"/>
            <a:ext cx="1003069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uk-UA" sz="32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Ріст професійної майстерності педагогічних кадрів</a:t>
            </a:r>
            <a:endParaRPr lang="uk-UA" sz="32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5" name="TextBox 49"/>
          <p:cNvSpPr txBox="1"/>
          <p:nvPr/>
        </p:nvSpPr>
        <p:spPr>
          <a:xfrm>
            <a:off x="7400125" y="7777311"/>
            <a:ext cx="1003069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uk-UA" sz="32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Комплексний супровід педагогами освітнього та професійного вибору здобувачів освіти</a:t>
            </a:r>
            <a:endParaRPr lang="uk-UA" sz="32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6" name="TextBox 49"/>
          <p:cNvSpPr txBox="1"/>
          <p:nvPr/>
        </p:nvSpPr>
        <p:spPr>
          <a:xfrm>
            <a:off x="9390415" y="9053614"/>
            <a:ext cx="7564682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uk-UA" sz="32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Забезпечення принципів відкритості й </a:t>
            </a:r>
          </a:p>
          <a:p>
            <a:pPr>
              <a:lnSpc>
                <a:spcPts val="2879"/>
              </a:lnSpc>
            </a:pPr>
            <a:r>
              <a:rPr lang="uk-UA" sz="32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комфортності освіти в усіх її аспектах</a:t>
            </a:r>
            <a:endParaRPr lang="uk-UA" sz="32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192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770397" y="-1732760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t="-290245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327558" y="795181"/>
            <a:ext cx="1448663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36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Освітній процес  в нашому навчальному закладі забезпечували ___ педагогічних працівників, з них </a:t>
            </a:r>
            <a:endParaRPr lang="uk-UA" altLang="uk-UA" sz="36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Freeform 45"/>
          <p:cNvSpPr/>
          <p:nvPr/>
        </p:nvSpPr>
        <p:spPr>
          <a:xfrm>
            <a:off x="17512126" y="925830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29" name="Freeform 3"/>
          <p:cNvSpPr/>
          <p:nvPr/>
        </p:nvSpPr>
        <p:spPr>
          <a:xfrm flipH="1">
            <a:off x="3628507" y="2781046"/>
            <a:ext cx="1647683" cy="1600459"/>
          </a:xfrm>
          <a:custGeom>
            <a:avLst/>
            <a:gdLst/>
            <a:ahLst/>
            <a:cxnLst/>
            <a:rect l="l" t="t" r="r" b="b"/>
            <a:pathLst>
              <a:path w="1647683" h="1600459">
                <a:moveTo>
                  <a:pt x="1647683" y="0"/>
                </a:moveTo>
                <a:lnTo>
                  <a:pt x="0" y="0"/>
                </a:lnTo>
                <a:lnTo>
                  <a:pt x="0" y="1600459"/>
                </a:lnTo>
                <a:lnTo>
                  <a:pt x="1647683" y="1600459"/>
                </a:lnTo>
                <a:lnTo>
                  <a:pt x="1647683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94267"/>
            </a:stretch>
          </a:blipFill>
        </p:spPr>
      </p:sp>
      <p:sp>
        <p:nvSpPr>
          <p:cNvPr id="130" name="Freeform 4"/>
          <p:cNvSpPr/>
          <p:nvPr/>
        </p:nvSpPr>
        <p:spPr>
          <a:xfrm flipH="1">
            <a:off x="8778398" y="2683221"/>
            <a:ext cx="1647683" cy="1600459"/>
          </a:xfrm>
          <a:custGeom>
            <a:avLst/>
            <a:gdLst/>
            <a:ahLst/>
            <a:cxnLst/>
            <a:rect l="l" t="t" r="r" b="b"/>
            <a:pathLst>
              <a:path w="1647683" h="1600459">
                <a:moveTo>
                  <a:pt x="1647683" y="0"/>
                </a:moveTo>
                <a:lnTo>
                  <a:pt x="0" y="0"/>
                </a:lnTo>
                <a:lnTo>
                  <a:pt x="0" y="1600459"/>
                </a:lnTo>
                <a:lnTo>
                  <a:pt x="1647683" y="1600459"/>
                </a:lnTo>
                <a:lnTo>
                  <a:pt x="1647683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 r="-94267"/>
            </a:stretch>
          </a:blipFill>
          <a:ln cap="sq">
            <a:noFill/>
            <a:prstDash val="solid"/>
            <a:miter/>
          </a:ln>
        </p:spPr>
      </p:sp>
      <p:sp>
        <p:nvSpPr>
          <p:cNvPr id="131" name="Freeform 5"/>
          <p:cNvSpPr/>
          <p:nvPr/>
        </p:nvSpPr>
        <p:spPr>
          <a:xfrm flipH="1">
            <a:off x="3700008" y="7350818"/>
            <a:ext cx="1647683" cy="1600459"/>
          </a:xfrm>
          <a:custGeom>
            <a:avLst/>
            <a:gdLst/>
            <a:ahLst/>
            <a:cxnLst/>
            <a:rect l="l" t="t" r="r" b="b"/>
            <a:pathLst>
              <a:path w="1647683" h="1600459">
                <a:moveTo>
                  <a:pt x="1647683" y="0"/>
                </a:moveTo>
                <a:lnTo>
                  <a:pt x="0" y="0"/>
                </a:lnTo>
                <a:lnTo>
                  <a:pt x="0" y="1600459"/>
                </a:lnTo>
                <a:lnTo>
                  <a:pt x="1647683" y="1600459"/>
                </a:lnTo>
                <a:lnTo>
                  <a:pt x="1647683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 r="-94267"/>
            </a:stretch>
          </a:blipFill>
          <a:ln cap="sq">
            <a:noFill/>
            <a:prstDash val="solid"/>
            <a:miter/>
          </a:ln>
        </p:spPr>
      </p:sp>
      <p:grpSp>
        <p:nvGrpSpPr>
          <p:cNvPr id="132" name="Group 6"/>
          <p:cNvGrpSpPr/>
          <p:nvPr/>
        </p:nvGrpSpPr>
        <p:grpSpPr>
          <a:xfrm>
            <a:off x="298756" y="3320796"/>
            <a:ext cx="3339276" cy="1060709"/>
            <a:chOff x="0" y="0"/>
            <a:chExt cx="879480" cy="279364"/>
          </a:xfrm>
        </p:grpSpPr>
        <p:sp>
          <p:nvSpPr>
            <p:cNvPr id="133" name="Freeform 7"/>
            <p:cNvSpPr/>
            <p:nvPr/>
          </p:nvSpPr>
          <p:spPr>
            <a:xfrm>
              <a:off x="0" y="0"/>
              <a:ext cx="879480" cy="279364"/>
            </a:xfrm>
            <a:custGeom>
              <a:avLst/>
              <a:gdLst/>
              <a:ahLst/>
              <a:cxnLst/>
              <a:rect l="l" t="t" r="r" b="b"/>
              <a:pathLst>
                <a:path w="879480" h="279364">
                  <a:moveTo>
                    <a:pt x="0" y="0"/>
                  </a:moveTo>
                  <a:lnTo>
                    <a:pt x="879480" y="0"/>
                  </a:lnTo>
                  <a:lnTo>
                    <a:pt x="879480" y="279364"/>
                  </a:lnTo>
                  <a:lnTo>
                    <a:pt x="0" y="279364"/>
                  </a:lnTo>
                  <a:close/>
                </a:path>
              </a:pathLst>
            </a:custGeom>
            <a:solidFill>
              <a:srgbClr val="11468C"/>
            </a:solidFill>
          </p:spPr>
        </p:sp>
        <p:sp>
          <p:nvSpPr>
            <p:cNvPr id="134" name="TextBox 8"/>
            <p:cNvSpPr txBox="1"/>
            <p:nvPr/>
          </p:nvSpPr>
          <p:spPr>
            <a:xfrm>
              <a:off x="0" y="-38100"/>
              <a:ext cx="879480" cy="31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135" name="Freeform 9"/>
          <p:cNvSpPr/>
          <p:nvPr/>
        </p:nvSpPr>
        <p:spPr>
          <a:xfrm flipH="1">
            <a:off x="3628507" y="5178335"/>
            <a:ext cx="1647683" cy="1600459"/>
          </a:xfrm>
          <a:custGeom>
            <a:avLst/>
            <a:gdLst/>
            <a:ahLst/>
            <a:cxnLst/>
            <a:rect l="l" t="t" r="r" b="b"/>
            <a:pathLst>
              <a:path w="1647683" h="1600459">
                <a:moveTo>
                  <a:pt x="1647683" y="0"/>
                </a:moveTo>
                <a:lnTo>
                  <a:pt x="0" y="0"/>
                </a:lnTo>
                <a:lnTo>
                  <a:pt x="0" y="1600459"/>
                </a:lnTo>
                <a:lnTo>
                  <a:pt x="1647683" y="1600459"/>
                </a:lnTo>
                <a:lnTo>
                  <a:pt x="1647683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94267"/>
            </a:stretch>
          </a:blipFill>
          <a:ln cap="sq">
            <a:noFill/>
            <a:prstDash val="solid"/>
            <a:miter/>
          </a:ln>
        </p:spPr>
      </p:sp>
      <p:grpSp>
        <p:nvGrpSpPr>
          <p:cNvPr id="136" name="Group 10"/>
          <p:cNvGrpSpPr/>
          <p:nvPr/>
        </p:nvGrpSpPr>
        <p:grpSpPr>
          <a:xfrm>
            <a:off x="298756" y="5718085"/>
            <a:ext cx="3339276" cy="1060709"/>
            <a:chOff x="0" y="0"/>
            <a:chExt cx="879480" cy="279364"/>
          </a:xfrm>
        </p:grpSpPr>
        <p:sp>
          <p:nvSpPr>
            <p:cNvPr id="137" name="Freeform 11"/>
            <p:cNvSpPr/>
            <p:nvPr/>
          </p:nvSpPr>
          <p:spPr>
            <a:xfrm>
              <a:off x="0" y="0"/>
              <a:ext cx="879480" cy="279364"/>
            </a:xfrm>
            <a:custGeom>
              <a:avLst/>
              <a:gdLst/>
              <a:ahLst/>
              <a:cxnLst/>
              <a:rect l="l" t="t" r="r" b="b"/>
              <a:pathLst>
                <a:path w="879480" h="279364">
                  <a:moveTo>
                    <a:pt x="0" y="0"/>
                  </a:moveTo>
                  <a:lnTo>
                    <a:pt x="879480" y="0"/>
                  </a:lnTo>
                  <a:lnTo>
                    <a:pt x="879480" y="279364"/>
                  </a:lnTo>
                  <a:lnTo>
                    <a:pt x="0" y="279364"/>
                  </a:lnTo>
                  <a:close/>
                </a:path>
              </a:pathLst>
            </a:custGeom>
            <a:solidFill>
              <a:srgbClr val="31BF8A"/>
            </a:solidFill>
          </p:spPr>
        </p:sp>
        <p:sp>
          <p:nvSpPr>
            <p:cNvPr id="138" name="TextBox 12"/>
            <p:cNvSpPr txBox="1"/>
            <p:nvPr/>
          </p:nvSpPr>
          <p:spPr>
            <a:xfrm>
              <a:off x="0" y="-38100"/>
              <a:ext cx="879480" cy="31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139" name="Group 13"/>
          <p:cNvGrpSpPr/>
          <p:nvPr/>
        </p:nvGrpSpPr>
        <p:grpSpPr>
          <a:xfrm>
            <a:off x="5448648" y="3222971"/>
            <a:ext cx="3339276" cy="1060709"/>
            <a:chOff x="0" y="0"/>
            <a:chExt cx="879480" cy="279364"/>
          </a:xfrm>
        </p:grpSpPr>
        <p:sp>
          <p:nvSpPr>
            <p:cNvPr id="140" name="Freeform 14"/>
            <p:cNvSpPr/>
            <p:nvPr/>
          </p:nvSpPr>
          <p:spPr>
            <a:xfrm>
              <a:off x="0" y="0"/>
              <a:ext cx="879480" cy="279364"/>
            </a:xfrm>
            <a:custGeom>
              <a:avLst/>
              <a:gdLst/>
              <a:ahLst/>
              <a:cxnLst/>
              <a:rect l="l" t="t" r="r" b="b"/>
              <a:pathLst>
                <a:path w="879480" h="279364">
                  <a:moveTo>
                    <a:pt x="0" y="0"/>
                  </a:moveTo>
                  <a:lnTo>
                    <a:pt x="879480" y="0"/>
                  </a:lnTo>
                  <a:lnTo>
                    <a:pt x="879480" y="279364"/>
                  </a:lnTo>
                  <a:lnTo>
                    <a:pt x="0" y="279364"/>
                  </a:lnTo>
                  <a:close/>
                </a:path>
              </a:pathLst>
            </a:custGeom>
            <a:solidFill>
              <a:srgbClr val="1D8BC9"/>
            </a:solidFill>
          </p:spPr>
        </p:sp>
        <p:sp>
          <p:nvSpPr>
            <p:cNvPr id="141" name="TextBox 15"/>
            <p:cNvSpPr txBox="1"/>
            <p:nvPr/>
          </p:nvSpPr>
          <p:spPr>
            <a:xfrm>
              <a:off x="0" y="-38100"/>
              <a:ext cx="879480" cy="31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142" name="Group 16"/>
          <p:cNvGrpSpPr/>
          <p:nvPr/>
        </p:nvGrpSpPr>
        <p:grpSpPr>
          <a:xfrm>
            <a:off x="370258" y="7890568"/>
            <a:ext cx="3339276" cy="1060709"/>
            <a:chOff x="0" y="0"/>
            <a:chExt cx="879480" cy="279364"/>
          </a:xfrm>
        </p:grpSpPr>
        <p:sp>
          <p:nvSpPr>
            <p:cNvPr id="143" name="Freeform 17"/>
            <p:cNvSpPr/>
            <p:nvPr/>
          </p:nvSpPr>
          <p:spPr>
            <a:xfrm>
              <a:off x="0" y="0"/>
              <a:ext cx="879480" cy="279364"/>
            </a:xfrm>
            <a:custGeom>
              <a:avLst/>
              <a:gdLst/>
              <a:ahLst/>
              <a:cxnLst/>
              <a:rect l="l" t="t" r="r" b="b"/>
              <a:pathLst>
                <a:path w="879480" h="279364">
                  <a:moveTo>
                    <a:pt x="0" y="0"/>
                  </a:moveTo>
                  <a:lnTo>
                    <a:pt x="879480" y="0"/>
                  </a:lnTo>
                  <a:lnTo>
                    <a:pt x="879480" y="279364"/>
                  </a:lnTo>
                  <a:lnTo>
                    <a:pt x="0" y="279364"/>
                  </a:lnTo>
                  <a:close/>
                </a:path>
              </a:pathLst>
            </a:custGeom>
            <a:solidFill>
              <a:srgbClr val="77BF60"/>
            </a:solidFill>
          </p:spPr>
        </p:sp>
        <p:sp>
          <p:nvSpPr>
            <p:cNvPr id="144" name="TextBox 18"/>
            <p:cNvSpPr txBox="1"/>
            <p:nvPr/>
          </p:nvSpPr>
          <p:spPr>
            <a:xfrm>
              <a:off x="0" y="-38100"/>
              <a:ext cx="879480" cy="31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145" name="Freeform 19"/>
          <p:cNvSpPr/>
          <p:nvPr/>
        </p:nvSpPr>
        <p:spPr>
          <a:xfrm flipH="1">
            <a:off x="14006039" y="2622451"/>
            <a:ext cx="1647683" cy="1600459"/>
          </a:xfrm>
          <a:custGeom>
            <a:avLst/>
            <a:gdLst/>
            <a:ahLst/>
            <a:cxnLst/>
            <a:rect l="l" t="t" r="r" b="b"/>
            <a:pathLst>
              <a:path w="1647683" h="1600459">
                <a:moveTo>
                  <a:pt x="1647683" y="0"/>
                </a:moveTo>
                <a:lnTo>
                  <a:pt x="0" y="0"/>
                </a:lnTo>
                <a:lnTo>
                  <a:pt x="0" y="1600459"/>
                </a:lnTo>
                <a:lnTo>
                  <a:pt x="1647683" y="1600459"/>
                </a:lnTo>
                <a:lnTo>
                  <a:pt x="1647683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r="-94267"/>
            </a:stretch>
          </a:blipFill>
          <a:ln cap="sq">
            <a:noFill/>
            <a:prstDash val="solid"/>
            <a:miter/>
          </a:ln>
        </p:spPr>
      </p:sp>
      <p:sp>
        <p:nvSpPr>
          <p:cNvPr id="146" name="Freeform 20"/>
          <p:cNvSpPr/>
          <p:nvPr/>
        </p:nvSpPr>
        <p:spPr>
          <a:xfrm flipH="1">
            <a:off x="9085546" y="5840887"/>
            <a:ext cx="1647683" cy="1600459"/>
          </a:xfrm>
          <a:custGeom>
            <a:avLst/>
            <a:gdLst/>
            <a:ahLst/>
            <a:cxnLst/>
            <a:rect l="l" t="t" r="r" b="b"/>
            <a:pathLst>
              <a:path w="1647683" h="1600459">
                <a:moveTo>
                  <a:pt x="1647683" y="0"/>
                </a:moveTo>
                <a:lnTo>
                  <a:pt x="0" y="0"/>
                </a:lnTo>
                <a:lnTo>
                  <a:pt x="0" y="1600459"/>
                </a:lnTo>
                <a:lnTo>
                  <a:pt x="1647683" y="1600459"/>
                </a:lnTo>
                <a:lnTo>
                  <a:pt x="1647683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r="-94267"/>
            </a:stretch>
          </a:blipFill>
          <a:ln cap="sq">
            <a:noFill/>
            <a:prstDash val="solid"/>
            <a:miter/>
          </a:ln>
        </p:spPr>
      </p:sp>
      <p:grpSp>
        <p:nvGrpSpPr>
          <p:cNvPr id="147" name="Group 21"/>
          <p:cNvGrpSpPr/>
          <p:nvPr/>
        </p:nvGrpSpPr>
        <p:grpSpPr>
          <a:xfrm>
            <a:off x="10676288" y="3162201"/>
            <a:ext cx="3339276" cy="1060709"/>
            <a:chOff x="0" y="0"/>
            <a:chExt cx="879480" cy="279364"/>
          </a:xfrm>
        </p:grpSpPr>
        <p:sp>
          <p:nvSpPr>
            <p:cNvPr id="148" name="Freeform 22"/>
            <p:cNvSpPr/>
            <p:nvPr/>
          </p:nvSpPr>
          <p:spPr>
            <a:xfrm>
              <a:off x="0" y="0"/>
              <a:ext cx="879480" cy="279364"/>
            </a:xfrm>
            <a:custGeom>
              <a:avLst/>
              <a:gdLst/>
              <a:ahLst/>
              <a:cxnLst/>
              <a:rect l="l" t="t" r="r" b="b"/>
              <a:pathLst>
                <a:path w="879480" h="279364">
                  <a:moveTo>
                    <a:pt x="0" y="0"/>
                  </a:moveTo>
                  <a:lnTo>
                    <a:pt x="879480" y="0"/>
                  </a:lnTo>
                  <a:lnTo>
                    <a:pt x="879480" y="279364"/>
                  </a:lnTo>
                  <a:lnTo>
                    <a:pt x="0" y="279364"/>
                  </a:lnTo>
                  <a:close/>
                </a:path>
              </a:pathLst>
            </a:custGeom>
            <a:solidFill>
              <a:srgbClr val="2BC5CD"/>
            </a:solidFill>
          </p:spPr>
        </p:sp>
        <p:sp>
          <p:nvSpPr>
            <p:cNvPr id="149" name="TextBox 23"/>
            <p:cNvSpPr txBox="1"/>
            <p:nvPr/>
          </p:nvSpPr>
          <p:spPr>
            <a:xfrm>
              <a:off x="0" y="-38100"/>
              <a:ext cx="879480" cy="31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150" name="Group 24"/>
          <p:cNvGrpSpPr/>
          <p:nvPr/>
        </p:nvGrpSpPr>
        <p:grpSpPr>
          <a:xfrm>
            <a:off x="5755795" y="6380637"/>
            <a:ext cx="3339276" cy="1060709"/>
            <a:chOff x="0" y="0"/>
            <a:chExt cx="879480" cy="279364"/>
          </a:xfrm>
        </p:grpSpPr>
        <p:sp>
          <p:nvSpPr>
            <p:cNvPr id="151" name="Freeform 25"/>
            <p:cNvSpPr/>
            <p:nvPr/>
          </p:nvSpPr>
          <p:spPr>
            <a:xfrm>
              <a:off x="0" y="0"/>
              <a:ext cx="879480" cy="279364"/>
            </a:xfrm>
            <a:custGeom>
              <a:avLst/>
              <a:gdLst/>
              <a:ahLst/>
              <a:cxnLst/>
              <a:rect l="l" t="t" r="r" b="b"/>
              <a:pathLst>
                <a:path w="879480" h="279364">
                  <a:moveTo>
                    <a:pt x="0" y="0"/>
                  </a:moveTo>
                  <a:lnTo>
                    <a:pt x="879480" y="0"/>
                  </a:lnTo>
                  <a:lnTo>
                    <a:pt x="879480" y="279364"/>
                  </a:lnTo>
                  <a:lnTo>
                    <a:pt x="0" y="279364"/>
                  </a:lnTo>
                  <a:close/>
                </a:path>
              </a:pathLst>
            </a:custGeom>
            <a:solidFill>
              <a:srgbClr val="519D39"/>
            </a:solidFill>
          </p:spPr>
        </p:sp>
        <p:sp>
          <p:nvSpPr>
            <p:cNvPr id="152" name="TextBox 26"/>
            <p:cNvSpPr txBox="1"/>
            <p:nvPr/>
          </p:nvSpPr>
          <p:spPr>
            <a:xfrm>
              <a:off x="0" y="-38100"/>
              <a:ext cx="879480" cy="31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153" name="Freeform 27"/>
          <p:cNvSpPr/>
          <p:nvPr/>
        </p:nvSpPr>
        <p:spPr>
          <a:xfrm>
            <a:off x="4149694" y="3091046"/>
            <a:ext cx="821696" cy="847109"/>
          </a:xfrm>
          <a:custGeom>
            <a:avLst/>
            <a:gdLst/>
            <a:ahLst/>
            <a:cxnLst/>
            <a:rect l="l" t="t" r="r" b="b"/>
            <a:pathLst>
              <a:path w="821696" h="847109">
                <a:moveTo>
                  <a:pt x="0" y="0"/>
                </a:moveTo>
                <a:lnTo>
                  <a:pt x="821696" y="0"/>
                </a:lnTo>
                <a:lnTo>
                  <a:pt x="821696" y="847109"/>
                </a:lnTo>
                <a:lnTo>
                  <a:pt x="0" y="847109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4" name="Freeform 28"/>
          <p:cNvSpPr/>
          <p:nvPr/>
        </p:nvSpPr>
        <p:spPr>
          <a:xfrm>
            <a:off x="9359423" y="2993221"/>
            <a:ext cx="729573" cy="847109"/>
          </a:xfrm>
          <a:custGeom>
            <a:avLst/>
            <a:gdLst/>
            <a:ahLst/>
            <a:cxnLst/>
            <a:rect l="l" t="t" r="r" b="b"/>
            <a:pathLst>
              <a:path w="729573" h="847109">
                <a:moveTo>
                  <a:pt x="0" y="0"/>
                </a:moveTo>
                <a:lnTo>
                  <a:pt x="729573" y="0"/>
                </a:lnTo>
                <a:lnTo>
                  <a:pt x="729573" y="847109"/>
                </a:lnTo>
                <a:lnTo>
                  <a:pt x="0" y="847109"/>
                </a:lnTo>
                <a:lnTo>
                  <a:pt x="0" y="0"/>
                </a:lnTo>
                <a:close/>
              </a:path>
            </a:pathLst>
          </a:custGeom>
          <a:blipFill>
            <a:blip r:embed="rId35" cstate="print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6" name="Freeform 30"/>
          <p:cNvSpPr/>
          <p:nvPr/>
        </p:nvSpPr>
        <p:spPr>
          <a:xfrm>
            <a:off x="4266303" y="7601284"/>
            <a:ext cx="759032" cy="803208"/>
          </a:xfrm>
          <a:custGeom>
            <a:avLst/>
            <a:gdLst/>
            <a:ahLst/>
            <a:cxnLst/>
            <a:rect l="l" t="t" r="r" b="b"/>
            <a:pathLst>
              <a:path w="759032" h="803208">
                <a:moveTo>
                  <a:pt x="0" y="0"/>
                </a:moveTo>
                <a:lnTo>
                  <a:pt x="759032" y="0"/>
                </a:lnTo>
                <a:lnTo>
                  <a:pt x="759032" y="803208"/>
                </a:lnTo>
                <a:lnTo>
                  <a:pt x="0" y="803208"/>
                </a:lnTo>
                <a:lnTo>
                  <a:pt x="0" y="0"/>
                </a:lnTo>
                <a:close/>
              </a:path>
            </a:pathLst>
          </a:custGeom>
          <a:blipFill>
            <a:blip r:embed="rId36" cstate="print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7" name="Freeform 31"/>
          <p:cNvSpPr/>
          <p:nvPr/>
        </p:nvSpPr>
        <p:spPr>
          <a:xfrm>
            <a:off x="9637996" y="6133760"/>
            <a:ext cx="929908" cy="803208"/>
          </a:xfrm>
          <a:custGeom>
            <a:avLst/>
            <a:gdLst/>
            <a:ahLst/>
            <a:cxnLst/>
            <a:rect l="l" t="t" r="r" b="b"/>
            <a:pathLst>
              <a:path w="929908" h="803208">
                <a:moveTo>
                  <a:pt x="0" y="0"/>
                </a:moveTo>
                <a:lnTo>
                  <a:pt x="929908" y="0"/>
                </a:lnTo>
                <a:lnTo>
                  <a:pt x="929908" y="803208"/>
                </a:lnTo>
                <a:lnTo>
                  <a:pt x="0" y="803208"/>
                </a:lnTo>
                <a:lnTo>
                  <a:pt x="0" y="0"/>
                </a:lnTo>
                <a:close/>
              </a:path>
            </a:pathLst>
          </a:custGeom>
          <a:blipFill>
            <a:blip r:embed="rId38" cstate="print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9" name="TextBox 35"/>
          <p:cNvSpPr txBox="1"/>
          <p:nvPr/>
        </p:nvSpPr>
        <p:spPr>
          <a:xfrm>
            <a:off x="562237" y="3466905"/>
            <a:ext cx="3194847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uk-UA" sz="28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спеціаліст вищої категорії</a:t>
            </a:r>
            <a:endParaRPr lang="en-US" sz="28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61" name="TextBox 37"/>
          <p:cNvSpPr txBox="1"/>
          <p:nvPr/>
        </p:nvSpPr>
        <p:spPr>
          <a:xfrm>
            <a:off x="5524870" y="3317308"/>
            <a:ext cx="3522085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uk-UA" sz="28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спеціаліст першої категорії</a:t>
            </a:r>
            <a:endParaRPr lang="en-US" sz="28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62" name="TextBox 38"/>
          <p:cNvSpPr txBox="1"/>
          <p:nvPr/>
        </p:nvSpPr>
        <p:spPr>
          <a:xfrm>
            <a:off x="463292" y="7984905"/>
            <a:ext cx="4376867" cy="844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педагогічне звання  </a:t>
            </a:r>
            <a:r>
              <a:rPr lang="uk-UA" sz="28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«учитель-методист»</a:t>
            </a:r>
            <a:endParaRPr lang="en-US" sz="28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63" name="TextBox 39"/>
          <p:cNvSpPr txBox="1"/>
          <p:nvPr/>
        </p:nvSpPr>
        <p:spPr>
          <a:xfrm>
            <a:off x="298756" y="4695005"/>
            <a:ext cx="3850938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uk-UA" sz="2800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 24</a:t>
            </a:r>
            <a:endParaRPr lang="en-US" sz="2800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68" name="TextBox 44"/>
          <p:cNvSpPr txBox="1"/>
          <p:nvPr/>
        </p:nvSpPr>
        <p:spPr>
          <a:xfrm>
            <a:off x="5993203" y="6476329"/>
            <a:ext cx="384055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uk-UA" sz="28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педагогічне звання «старший вчитель»</a:t>
            </a:r>
          </a:p>
        </p:txBody>
      </p:sp>
      <p:sp>
        <p:nvSpPr>
          <p:cNvPr id="172" name="TextBox 37"/>
          <p:cNvSpPr txBox="1"/>
          <p:nvPr/>
        </p:nvSpPr>
        <p:spPr>
          <a:xfrm>
            <a:off x="10670214" y="3237828"/>
            <a:ext cx="3522085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uk-UA" sz="28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спеціаліст </a:t>
            </a:r>
            <a:r>
              <a:rPr lang="uk-UA" sz="28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другої </a:t>
            </a:r>
            <a:r>
              <a:rPr lang="uk-UA" sz="28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категорії</a:t>
            </a:r>
            <a:endParaRPr lang="en-US" sz="28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73" name="Freeform 35"/>
          <p:cNvSpPr/>
          <p:nvPr/>
        </p:nvSpPr>
        <p:spPr>
          <a:xfrm>
            <a:off x="4323979" y="5487835"/>
            <a:ext cx="665145" cy="761900"/>
          </a:xfrm>
          <a:custGeom>
            <a:avLst/>
            <a:gdLst/>
            <a:ahLst/>
            <a:cxnLst/>
            <a:rect l="l" t="t" r="r" b="b"/>
            <a:pathLst>
              <a:path w="569674" h="654798">
                <a:moveTo>
                  <a:pt x="0" y="0"/>
                </a:moveTo>
                <a:lnTo>
                  <a:pt x="569674" y="0"/>
                </a:lnTo>
                <a:lnTo>
                  <a:pt x="569674" y="654798"/>
                </a:lnTo>
                <a:lnTo>
                  <a:pt x="0" y="654798"/>
                </a:lnTo>
                <a:lnTo>
                  <a:pt x="0" y="0"/>
                </a:lnTo>
                <a:close/>
              </a:path>
            </a:pathLst>
          </a:custGeom>
          <a:blipFill>
            <a:blip r:embed="rId39" cstate="print">
              <a:extLst>
                <a:ext uri="{96DAC541-7B7A-43D3-8B79-37D633B846F1}">
                  <asvg:svgBlip xmlns="" xmlns:asvg="http://schemas.microsoft.com/office/drawing/2016/SVG/main" r:embed="rId4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4" name="Freeform 38"/>
          <p:cNvSpPr/>
          <p:nvPr/>
        </p:nvSpPr>
        <p:spPr>
          <a:xfrm>
            <a:off x="14587064" y="2836938"/>
            <a:ext cx="739284" cy="801780"/>
          </a:xfrm>
          <a:custGeom>
            <a:avLst/>
            <a:gdLst/>
            <a:ahLst/>
            <a:cxnLst/>
            <a:rect l="l" t="t" r="r" b="b"/>
            <a:pathLst>
              <a:path w="572790" h="557516">
                <a:moveTo>
                  <a:pt x="0" y="0"/>
                </a:moveTo>
                <a:lnTo>
                  <a:pt x="572790" y="0"/>
                </a:lnTo>
                <a:lnTo>
                  <a:pt x="572790" y="557516"/>
                </a:lnTo>
                <a:lnTo>
                  <a:pt x="0" y="557516"/>
                </a:lnTo>
                <a:lnTo>
                  <a:pt x="0" y="0"/>
                </a:lnTo>
                <a:close/>
              </a:path>
            </a:pathLst>
          </a:custGeom>
          <a:blipFill>
            <a:blip r:embed="rId41" cstate="print">
              <a:extLst>
                <a:ext uri="{96DAC541-7B7A-43D3-8B79-37D633B846F1}">
                  <asvg:svgBlip xmlns="" xmlns:asvg="http://schemas.microsoft.com/office/drawing/2016/SVG/main" r:embed="rId4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5" name="TextBox 37"/>
          <p:cNvSpPr txBox="1"/>
          <p:nvPr/>
        </p:nvSpPr>
        <p:spPr>
          <a:xfrm>
            <a:off x="444806" y="6020872"/>
            <a:ext cx="3522085" cy="408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спеціаліст</a:t>
            </a:r>
            <a:endParaRPr lang="en-US" sz="28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76" name="TextBox 39"/>
          <p:cNvSpPr txBox="1"/>
          <p:nvPr/>
        </p:nvSpPr>
        <p:spPr>
          <a:xfrm>
            <a:off x="5448647" y="4633602"/>
            <a:ext cx="3850938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uk-UA" sz="2800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8</a:t>
            </a:r>
            <a:endParaRPr lang="en-US" sz="2800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77" name="TextBox 39"/>
          <p:cNvSpPr txBox="1"/>
          <p:nvPr/>
        </p:nvSpPr>
        <p:spPr>
          <a:xfrm>
            <a:off x="10670214" y="4615739"/>
            <a:ext cx="3850938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uk-UA" sz="2800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3</a:t>
            </a:r>
            <a:endParaRPr lang="en-US" sz="2800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78" name="TextBox 39"/>
          <p:cNvSpPr txBox="1"/>
          <p:nvPr/>
        </p:nvSpPr>
        <p:spPr>
          <a:xfrm>
            <a:off x="5787058" y="7813207"/>
            <a:ext cx="3850938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uk-UA" sz="2800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6 </a:t>
            </a:r>
            <a:endParaRPr lang="en-US" sz="2800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79" name="TextBox 39"/>
          <p:cNvSpPr txBox="1"/>
          <p:nvPr/>
        </p:nvSpPr>
        <p:spPr>
          <a:xfrm>
            <a:off x="298756" y="7111874"/>
            <a:ext cx="3850938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uk-UA" sz="2800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  <a:endParaRPr lang="en-US" sz="2800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82" name="Freeform 3"/>
          <p:cNvSpPr/>
          <p:nvPr/>
        </p:nvSpPr>
        <p:spPr>
          <a:xfrm>
            <a:off x="13602091" y="5097058"/>
            <a:ext cx="2858426" cy="5220869"/>
          </a:xfrm>
          <a:custGeom>
            <a:avLst/>
            <a:gdLst/>
            <a:ahLst/>
            <a:cxnLst/>
            <a:rect l="l" t="t" r="r" b="b"/>
            <a:pathLst>
              <a:path w="2858426" h="5220869">
                <a:moveTo>
                  <a:pt x="0" y="0"/>
                </a:moveTo>
                <a:lnTo>
                  <a:pt x="2858425" y="0"/>
                </a:lnTo>
                <a:lnTo>
                  <a:pt x="2858425" y="5220869"/>
                </a:lnTo>
                <a:lnTo>
                  <a:pt x="0" y="5220869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3" name="Freeform 4"/>
          <p:cNvSpPr/>
          <p:nvPr/>
        </p:nvSpPr>
        <p:spPr>
          <a:xfrm rot="-10800000">
            <a:off x="11216528" y="5097058"/>
            <a:ext cx="2858426" cy="5220869"/>
          </a:xfrm>
          <a:custGeom>
            <a:avLst/>
            <a:gdLst/>
            <a:ahLst/>
            <a:cxnLst/>
            <a:rect l="l" t="t" r="r" b="b"/>
            <a:pathLst>
              <a:path w="2858426" h="5220869">
                <a:moveTo>
                  <a:pt x="0" y="0"/>
                </a:moveTo>
                <a:lnTo>
                  <a:pt x="2858426" y="0"/>
                </a:lnTo>
                <a:lnTo>
                  <a:pt x="2858426" y="5220869"/>
                </a:lnTo>
                <a:lnTo>
                  <a:pt x="0" y="5220869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=""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185" name="Freeform 6"/>
          <p:cNvSpPr/>
          <p:nvPr/>
        </p:nvSpPr>
        <p:spPr>
          <a:xfrm>
            <a:off x="14381432" y="9045481"/>
            <a:ext cx="649871" cy="857916"/>
          </a:xfrm>
          <a:custGeom>
            <a:avLst/>
            <a:gdLst/>
            <a:ahLst/>
            <a:cxnLst/>
            <a:rect l="l" t="t" r="r" b="b"/>
            <a:pathLst>
              <a:path w="649871" h="857916">
                <a:moveTo>
                  <a:pt x="0" y="0"/>
                </a:moveTo>
                <a:lnTo>
                  <a:pt x="649872" y="0"/>
                </a:lnTo>
                <a:lnTo>
                  <a:pt x="649872" y="857916"/>
                </a:lnTo>
                <a:lnTo>
                  <a:pt x="0" y="857916"/>
                </a:lnTo>
                <a:lnTo>
                  <a:pt x="0" y="0"/>
                </a:lnTo>
                <a:close/>
              </a:path>
            </a:pathLst>
          </a:custGeom>
          <a:blipFill>
            <a:blip r:embed="rId47" cstate="print">
              <a:extLst>
                <a:ext uri="{96DAC541-7B7A-43D3-8B79-37D633B846F1}">
                  <asvg:svgBlip xmlns=""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</p:sp>
      <p:sp>
        <p:nvSpPr>
          <p:cNvPr id="186" name="Freeform 7"/>
          <p:cNvSpPr/>
          <p:nvPr/>
        </p:nvSpPr>
        <p:spPr>
          <a:xfrm>
            <a:off x="15349020" y="7551503"/>
            <a:ext cx="767632" cy="809098"/>
          </a:xfrm>
          <a:custGeom>
            <a:avLst/>
            <a:gdLst/>
            <a:ahLst/>
            <a:cxnLst/>
            <a:rect l="l" t="t" r="r" b="b"/>
            <a:pathLst>
              <a:path w="767632" h="809098">
                <a:moveTo>
                  <a:pt x="0" y="0"/>
                </a:moveTo>
                <a:lnTo>
                  <a:pt x="767632" y="0"/>
                </a:lnTo>
                <a:lnTo>
                  <a:pt x="767632" y="809099"/>
                </a:lnTo>
                <a:lnTo>
                  <a:pt x="0" y="809099"/>
                </a:lnTo>
                <a:lnTo>
                  <a:pt x="0" y="0"/>
                </a:lnTo>
                <a:close/>
              </a:path>
            </a:pathLst>
          </a:custGeom>
          <a:blipFill>
            <a:blip r:embed="rId49" cstate="print">
              <a:extLst>
                <a:ext uri="{96DAC541-7B7A-43D3-8B79-37D633B846F1}">
                  <asvg:svgBlip xmlns="" xmlns:asvg="http://schemas.microsoft.com/office/drawing/2016/SVG/main" r:embed="rId5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7" name="Freeform 8"/>
          <p:cNvSpPr/>
          <p:nvPr/>
        </p:nvSpPr>
        <p:spPr>
          <a:xfrm>
            <a:off x="14651390" y="5647722"/>
            <a:ext cx="759828" cy="722786"/>
          </a:xfrm>
          <a:custGeom>
            <a:avLst/>
            <a:gdLst/>
            <a:ahLst/>
            <a:cxnLst/>
            <a:rect l="l" t="t" r="r" b="b"/>
            <a:pathLst>
              <a:path w="759828" h="722786">
                <a:moveTo>
                  <a:pt x="0" y="0"/>
                </a:moveTo>
                <a:lnTo>
                  <a:pt x="759827" y="0"/>
                </a:lnTo>
                <a:lnTo>
                  <a:pt x="759827" y="722786"/>
                </a:lnTo>
                <a:lnTo>
                  <a:pt x="0" y="7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1" cstate="print">
              <a:extLst>
                <a:ext uri="{96DAC541-7B7A-43D3-8B79-37D633B846F1}">
                  <asvg:svgBlip xmlns="" xmlns:asvg="http://schemas.microsoft.com/office/drawing/2016/SVG/main" r:embed="rId5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8" name="Freeform 9"/>
          <p:cNvSpPr/>
          <p:nvPr/>
        </p:nvSpPr>
        <p:spPr>
          <a:xfrm>
            <a:off x="12175719" y="8714532"/>
            <a:ext cx="860218" cy="837637"/>
          </a:xfrm>
          <a:custGeom>
            <a:avLst/>
            <a:gdLst/>
            <a:ahLst/>
            <a:cxnLst/>
            <a:rect l="l" t="t" r="r" b="b"/>
            <a:pathLst>
              <a:path w="860218" h="837637">
                <a:moveTo>
                  <a:pt x="0" y="0"/>
                </a:moveTo>
                <a:lnTo>
                  <a:pt x="860218" y="0"/>
                </a:lnTo>
                <a:lnTo>
                  <a:pt x="860218" y="837637"/>
                </a:lnTo>
                <a:lnTo>
                  <a:pt x="0" y="837637"/>
                </a:lnTo>
                <a:lnTo>
                  <a:pt x="0" y="0"/>
                </a:lnTo>
                <a:close/>
              </a:path>
            </a:pathLst>
          </a:custGeom>
          <a:blipFill>
            <a:blip r:embed="rId53" cstate="print">
              <a:extLst>
                <a:ext uri="{96DAC541-7B7A-43D3-8B79-37D633B846F1}">
                  <asvg:svgBlip xmlns="" xmlns:asvg="http://schemas.microsoft.com/office/drawing/2016/SVG/main" r:embed="rId5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9" name="Freeform 10"/>
          <p:cNvSpPr/>
          <p:nvPr/>
        </p:nvSpPr>
        <p:spPr>
          <a:xfrm>
            <a:off x="11596632" y="7014371"/>
            <a:ext cx="733604" cy="968454"/>
          </a:xfrm>
          <a:custGeom>
            <a:avLst/>
            <a:gdLst/>
            <a:ahLst/>
            <a:cxnLst/>
            <a:rect l="l" t="t" r="r" b="b"/>
            <a:pathLst>
              <a:path w="733604" h="968454">
                <a:moveTo>
                  <a:pt x="0" y="0"/>
                </a:moveTo>
                <a:lnTo>
                  <a:pt x="733604" y="0"/>
                </a:lnTo>
                <a:lnTo>
                  <a:pt x="733604" y="968453"/>
                </a:lnTo>
                <a:lnTo>
                  <a:pt x="0" y="968453"/>
                </a:lnTo>
                <a:lnTo>
                  <a:pt x="0" y="0"/>
                </a:lnTo>
                <a:close/>
              </a:path>
            </a:pathLst>
          </a:custGeom>
          <a:blipFill>
            <a:blip r:embed="rId55" cstate="print">
              <a:extLst>
                <a:ext uri="{96DAC541-7B7A-43D3-8B79-37D633B846F1}">
                  <asvg:svgBlip xmlns="" xmlns:asvg="http://schemas.microsoft.com/office/drawing/2016/SVG/main" r:embed="rId5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0" name="Freeform 11"/>
          <p:cNvSpPr/>
          <p:nvPr/>
        </p:nvSpPr>
        <p:spPr>
          <a:xfrm>
            <a:off x="12645741" y="5509621"/>
            <a:ext cx="863677" cy="884688"/>
          </a:xfrm>
          <a:custGeom>
            <a:avLst/>
            <a:gdLst/>
            <a:ahLst/>
            <a:cxnLst/>
            <a:rect l="l" t="t" r="r" b="b"/>
            <a:pathLst>
              <a:path w="863677" h="884688">
                <a:moveTo>
                  <a:pt x="0" y="0"/>
                </a:moveTo>
                <a:lnTo>
                  <a:pt x="863676" y="0"/>
                </a:lnTo>
                <a:lnTo>
                  <a:pt x="863676" y="884688"/>
                </a:lnTo>
                <a:lnTo>
                  <a:pt x="0" y="884688"/>
                </a:lnTo>
                <a:lnTo>
                  <a:pt x="0" y="0"/>
                </a:lnTo>
                <a:close/>
              </a:path>
            </a:pathLst>
          </a:custGeom>
          <a:blipFill>
            <a:blip r:embed="rId57" cstate="print">
              <a:extLst>
                <a:ext uri="{96DAC541-7B7A-43D3-8B79-37D633B846F1}">
                  <asvg:svgBlip xmlns="" xmlns:asvg="http://schemas.microsoft.com/office/drawing/2016/SVG/main" r:embed="rId5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1" name="TextBox 42"/>
          <p:cNvSpPr txBox="1"/>
          <p:nvPr/>
        </p:nvSpPr>
        <p:spPr>
          <a:xfrm>
            <a:off x="12137619" y="7291210"/>
            <a:ext cx="3708231" cy="460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uk-UA" sz="2500" b="1" spc="50" dirty="0" smtClean="0">
                <a:latin typeface="TT Norms Bold"/>
                <a:ea typeface="TT Norms Bold"/>
                <a:cs typeface="TT Norms Bold"/>
                <a:sym typeface="TT Norms Bold"/>
              </a:rPr>
              <a:t>МІС</a:t>
            </a:r>
            <a:r>
              <a:rPr lang="uk-UA" sz="2800" b="1" spc="50" dirty="0" smtClean="0">
                <a:latin typeface="TT Norms Bold"/>
                <a:ea typeface="TT Norms Bold"/>
                <a:cs typeface="TT Norms Bold"/>
                <a:sym typeface="TT Norms Bold"/>
              </a:rPr>
              <a:t>Ц</a:t>
            </a:r>
            <a:r>
              <a:rPr lang="uk-UA" sz="2500" b="1" spc="50" dirty="0" smtClean="0">
                <a:latin typeface="TT Norms Bold"/>
                <a:ea typeface="TT Norms Bold"/>
                <a:cs typeface="TT Norms Bold"/>
                <a:sym typeface="TT Norms Bold"/>
              </a:rPr>
              <a:t>Е ДЛЯ ФОТО</a:t>
            </a:r>
            <a:endParaRPr lang="en-US" sz="2500" b="1" spc="50" dirty="0">
              <a:latin typeface="TT Norms Bold"/>
              <a:ea typeface="TT Norms Bold"/>
              <a:cs typeface="TT Norms Bold"/>
              <a:sym typeface="TT Norms Bol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58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782604" y="-1833358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1730472" y="2454694"/>
            <a:ext cx="371067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Педагогічна майстерність – джерело інновацій та саморозвитку педагога</a:t>
            </a:r>
            <a:endParaRPr lang="uk-UA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6" name="TextBox 36"/>
          <p:cNvSpPr txBox="1"/>
          <p:nvPr/>
        </p:nvSpPr>
        <p:spPr>
          <a:xfrm>
            <a:off x="548955" y="604419"/>
            <a:ext cx="1448663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40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Педагогічна рада — основний постійно діючий колегіальний орган управління закладом освіти</a:t>
            </a:r>
            <a:endParaRPr lang="uk-UA" altLang="uk-UA" sz="40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7" name="Freeform 6"/>
          <p:cNvSpPr/>
          <p:nvPr/>
        </p:nvSpPr>
        <p:spPr>
          <a:xfrm flipV="1">
            <a:off x="2139726" y="5881210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1190731"/>
                </a:moveTo>
                <a:lnTo>
                  <a:pt x="2381461" y="1190731"/>
                </a:lnTo>
                <a:lnTo>
                  <a:pt x="2381461" y="0"/>
                </a:lnTo>
                <a:lnTo>
                  <a:pt x="0" y="0"/>
                </a:lnTo>
                <a:lnTo>
                  <a:pt x="0" y="1190731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8" name="Freeform 7"/>
          <p:cNvSpPr/>
          <p:nvPr/>
        </p:nvSpPr>
        <p:spPr>
          <a:xfrm flipV="1">
            <a:off x="4811549" y="5896932"/>
            <a:ext cx="2767497" cy="1383748"/>
          </a:xfrm>
          <a:custGeom>
            <a:avLst/>
            <a:gdLst/>
            <a:ahLst/>
            <a:cxnLst/>
            <a:rect l="l" t="t" r="r" b="b"/>
            <a:pathLst>
              <a:path w="2767497" h="1383748">
                <a:moveTo>
                  <a:pt x="0" y="1383748"/>
                </a:moveTo>
                <a:lnTo>
                  <a:pt x="2767496" y="1383748"/>
                </a:lnTo>
                <a:lnTo>
                  <a:pt x="2767496" y="0"/>
                </a:lnTo>
                <a:lnTo>
                  <a:pt x="0" y="0"/>
                </a:lnTo>
                <a:lnTo>
                  <a:pt x="0" y="1383748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9" name="Freeform 8"/>
          <p:cNvSpPr/>
          <p:nvPr/>
        </p:nvSpPr>
        <p:spPr>
          <a:xfrm flipV="1">
            <a:off x="10568094" y="5937435"/>
            <a:ext cx="2767497" cy="1383748"/>
          </a:xfrm>
          <a:custGeom>
            <a:avLst/>
            <a:gdLst/>
            <a:ahLst/>
            <a:cxnLst/>
            <a:rect l="l" t="t" r="r" b="b"/>
            <a:pathLst>
              <a:path w="2767497" h="1383748">
                <a:moveTo>
                  <a:pt x="0" y="1383748"/>
                </a:moveTo>
                <a:lnTo>
                  <a:pt x="2767497" y="1383748"/>
                </a:lnTo>
                <a:lnTo>
                  <a:pt x="2767497" y="0"/>
                </a:lnTo>
                <a:lnTo>
                  <a:pt x="0" y="0"/>
                </a:lnTo>
                <a:lnTo>
                  <a:pt x="0" y="1383748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30" name="Group 9"/>
          <p:cNvGrpSpPr/>
          <p:nvPr/>
        </p:nvGrpSpPr>
        <p:grpSpPr>
          <a:xfrm>
            <a:off x="4389401" y="5881210"/>
            <a:ext cx="754179" cy="271053"/>
            <a:chOff x="0" y="0"/>
            <a:chExt cx="212545" cy="76389"/>
          </a:xfrm>
        </p:grpSpPr>
        <p:sp>
          <p:nvSpPr>
            <p:cNvPr id="131" name="Freeform 10"/>
            <p:cNvSpPr/>
            <p:nvPr/>
          </p:nvSpPr>
          <p:spPr>
            <a:xfrm>
              <a:off x="0" y="0"/>
              <a:ext cx="212545" cy="76389"/>
            </a:xfrm>
            <a:custGeom>
              <a:avLst/>
              <a:gdLst/>
              <a:ahLst/>
              <a:cxnLst/>
              <a:rect l="l" t="t" r="r" b="b"/>
              <a:pathLst>
                <a:path w="212545" h="76389">
                  <a:moveTo>
                    <a:pt x="0" y="0"/>
                  </a:moveTo>
                  <a:lnTo>
                    <a:pt x="212545" y="0"/>
                  </a:lnTo>
                  <a:lnTo>
                    <a:pt x="212545" y="76389"/>
                  </a:lnTo>
                  <a:lnTo>
                    <a:pt x="0" y="76389"/>
                  </a:lnTo>
                  <a:close/>
                </a:path>
              </a:pathLst>
            </a:custGeom>
            <a:solidFill>
              <a:srgbClr val="235A5B"/>
            </a:solidFill>
            <a:ln cap="sq">
              <a:noFill/>
              <a:prstDash val="solid"/>
              <a:miter/>
            </a:ln>
          </p:spPr>
        </p:sp>
        <p:sp>
          <p:nvSpPr>
            <p:cNvPr id="132" name="TextBox 11"/>
            <p:cNvSpPr txBox="1"/>
            <p:nvPr/>
          </p:nvSpPr>
          <p:spPr>
            <a:xfrm>
              <a:off x="0" y="-47625"/>
              <a:ext cx="212545" cy="124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133" name="Freeform 12"/>
          <p:cNvSpPr/>
          <p:nvPr/>
        </p:nvSpPr>
        <p:spPr>
          <a:xfrm>
            <a:off x="2015943" y="4262822"/>
            <a:ext cx="2767497" cy="1383748"/>
          </a:xfrm>
          <a:custGeom>
            <a:avLst/>
            <a:gdLst/>
            <a:ahLst/>
            <a:cxnLst/>
            <a:rect l="l" t="t" r="r" b="b"/>
            <a:pathLst>
              <a:path w="2767497" h="1383748">
                <a:moveTo>
                  <a:pt x="0" y="0"/>
                </a:moveTo>
                <a:lnTo>
                  <a:pt x="2767497" y="0"/>
                </a:lnTo>
                <a:lnTo>
                  <a:pt x="2767497" y="1383748"/>
                </a:lnTo>
                <a:lnTo>
                  <a:pt x="0" y="138374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4" name="Freeform 13"/>
          <p:cNvSpPr/>
          <p:nvPr/>
        </p:nvSpPr>
        <p:spPr>
          <a:xfrm>
            <a:off x="7689821" y="4321047"/>
            <a:ext cx="2767497" cy="1383748"/>
          </a:xfrm>
          <a:custGeom>
            <a:avLst/>
            <a:gdLst/>
            <a:ahLst/>
            <a:cxnLst/>
            <a:rect l="l" t="t" r="r" b="b"/>
            <a:pathLst>
              <a:path w="2767497" h="1383748">
                <a:moveTo>
                  <a:pt x="0" y="0"/>
                </a:moveTo>
                <a:lnTo>
                  <a:pt x="2767497" y="0"/>
                </a:lnTo>
                <a:lnTo>
                  <a:pt x="2767497" y="1383748"/>
                </a:lnTo>
                <a:lnTo>
                  <a:pt x="0" y="138374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35" name="Group 14"/>
          <p:cNvGrpSpPr/>
          <p:nvPr/>
        </p:nvGrpSpPr>
        <p:grpSpPr>
          <a:xfrm>
            <a:off x="1490468" y="5486954"/>
            <a:ext cx="754179" cy="271053"/>
            <a:chOff x="0" y="0"/>
            <a:chExt cx="212545" cy="76389"/>
          </a:xfrm>
        </p:grpSpPr>
        <p:sp>
          <p:nvSpPr>
            <p:cNvPr id="136" name="Freeform 15"/>
            <p:cNvSpPr/>
            <p:nvPr/>
          </p:nvSpPr>
          <p:spPr>
            <a:xfrm>
              <a:off x="0" y="0"/>
              <a:ext cx="212545" cy="76389"/>
            </a:xfrm>
            <a:custGeom>
              <a:avLst/>
              <a:gdLst/>
              <a:ahLst/>
              <a:cxnLst/>
              <a:rect l="l" t="t" r="r" b="b"/>
              <a:pathLst>
                <a:path w="212545" h="76389">
                  <a:moveTo>
                    <a:pt x="38194" y="0"/>
                  </a:moveTo>
                  <a:lnTo>
                    <a:pt x="174350" y="0"/>
                  </a:lnTo>
                  <a:cubicBezTo>
                    <a:pt x="184480" y="0"/>
                    <a:pt x="194195" y="4024"/>
                    <a:pt x="201358" y="11187"/>
                  </a:cubicBezTo>
                  <a:cubicBezTo>
                    <a:pt x="208521" y="18350"/>
                    <a:pt x="212545" y="28065"/>
                    <a:pt x="212545" y="38194"/>
                  </a:cubicBezTo>
                  <a:lnTo>
                    <a:pt x="212545" y="38194"/>
                  </a:lnTo>
                  <a:cubicBezTo>
                    <a:pt x="212545" y="59289"/>
                    <a:pt x="195444" y="76389"/>
                    <a:pt x="174350" y="76389"/>
                  </a:cubicBezTo>
                  <a:lnTo>
                    <a:pt x="38194" y="76389"/>
                  </a:lnTo>
                  <a:cubicBezTo>
                    <a:pt x="28065" y="76389"/>
                    <a:pt x="18350" y="72365"/>
                    <a:pt x="11187" y="65202"/>
                  </a:cubicBezTo>
                  <a:cubicBezTo>
                    <a:pt x="4024" y="58039"/>
                    <a:pt x="0" y="48324"/>
                    <a:pt x="0" y="38194"/>
                  </a:cubicBezTo>
                  <a:lnTo>
                    <a:pt x="0" y="38194"/>
                  </a:lnTo>
                  <a:cubicBezTo>
                    <a:pt x="0" y="28065"/>
                    <a:pt x="4024" y="18350"/>
                    <a:pt x="11187" y="11187"/>
                  </a:cubicBezTo>
                  <a:cubicBezTo>
                    <a:pt x="18350" y="4024"/>
                    <a:pt x="28065" y="0"/>
                    <a:pt x="38194" y="0"/>
                  </a:cubicBezTo>
                  <a:close/>
                </a:path>
              </a:pathLst>
            </a:custGeom>
            <a:solidFill>
              <a:srgbClr val="235A5B"/>
            </a:solidFill>
            <a:ln cap="rnd">
              <a:noFill/>
              <a:prstDash val="solid"/>
              <a:round/>
            </a:ln>
          </p:spPr>
        </p:sp>
        <p:sp>
          <p:nvSpPr>
            <p:cNvPr id="137" name="TextBox 16"/>
            <p:cNvSpPr txBox="1"/>
            <p:nvPr/>
          </p:nvSpPr>
          <p:spPr>
            <a:xfrm>
              <a:off x="0" y="-47625"/>
              <a:ext cx="212545" cy="124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138" name="Freeform 17"/>
          <p:cNvSpPr/>
          <p:nvPr/>
        </p:nvSpPr>
        <p:spPr>
          <a:xfrm flipV="1">
            <a:off x="5011795" y="5881210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1190731"/>
                </a:moveTo>
                <a:lnTo>
                  <a:pt x="2381461" y="1190731"/>
                </a:lnTo>
                <a:lnTo>
                  <a:pt x="2381461" y="0"/>
                </a:lnTo>
                <a:lnTo>
                  <a:pt x="0" y="0"/>
                </a:lnTo>
                <a:lnTo>
                  <a:pt x="0" y="1190731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39" name="Freeform 18"/>
          <p:cNvSpPr/>
          <p:nvPr/>
        </p:nvSpPr>
        <p:spPr>
          <a:xfrm>
            <a:off x="2139726" y="4567277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0"/>
                </a:moveTo>
                <a:lnTo>
                  <a:pt x="2381461" y="0"/>
                </a:lnTo>
                <a:lnTo>
                  <a:pt x="2381461" y="1190730"/>
                </a:lnTo>
                <a:lnTo>
                  <a:pt x="0" y="11907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0" name="Freeform 19"/>
          <p:cNvSpPr/>
          <p:nvPr/>
        </p:nvSpPr>
        <p:spPr>
          <a:xfrm>
            <a:off x="5011795" y="4567277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0"/>
                </a:moveTo>
                <a:lnTo>
                  <a:pt x="2381461" y="0"/>
                </a:lnTo>
                <a:lnTo>
                  <a:pt x="2381461" y="1190730"/>
                </a:lnTo>
                <a:lnTo>
                  <a:pt x="0" y="119073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1" name="Group 21"/>
          <p:cNvGrpSpPr/>
          <p:nvPr/>
        </p:nvGrpSpPr>
        <p:grpSpPr>
          <a:xfrm>
            <a:off x="2451569" y="4944130"/>
            <a:ext cx="1757774" cy="1757774"/>
            <a:chOff x="0" y="0"/>
            <a:chExt cx="812800" cy="812800"/>
          </a:xfrm>
        </p:grpSpPr>
        <p:sp>
          <p:nvSpPr>
            <p:cNvPr id="14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144" name="Group 24"/>
          <p:cNvGrpSpPr/>
          <p:nvPr/>
        </p:nvGrpSpPr>
        <p:grpSpPr>
          <a:xfrm>
            <a:off x="5323638" y="4944130"/>
            <a:ext cx="1757774" cy="1757774"/>
            <a:chOff x="0" y="0"/>
            <a:chExt cx="812800" cy="812800"/>
          </a:xfrm>
        </p:grpSpPr>
        <p:sp>
          <p:nvSpPr>
            <p:cNvPr id="14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147" name="Group 27"/>
          <p:cNvGrpSpPr/>
          <p:nvPr/>
        </p:nvGrpSpPr>
        <p:grpSpPr>
          <a:xfrm>
            <a:off x="7259443" y="5881210"/>
            <a:ext cx="754179" cy="271053"/>
            <a:chOff x="0" y="0"/>
            <a:chExt cx="212545" cy="76389"/>
          </a:xfrm>
        </p:grpSpPr>
        <p:sp>
          <p:nvSpPr>
            <p:cNvPr id="148" name="Freeform 28"/>
            <p:cNvSpPr/>
            <p:nvPr/>
          </p:nvSpPr>
          <p:spPr>
            <a:xfrm>
              <a:off x="0" y="0"/>
              <a:ext cx="212545" cy="76389"/>
            </a:xfrm>
            <a:custGeom>
              <a:avLst/>
              <a:gdLst/>
              <a:ahLst/>
              <a:cxnLst/>
              <a:rect l="l" t="t" r="r" b="b"/>
              <a:pathLst>
                <a:path w="212545" h="76389">
                  <a:moveTo>
                    <a:pt x="0" y="0"/>
                  </a:moveTo>
                  <a:lnTo>
                    <a:pt x="212545" y="0"/>
                  </a:lnTo>
                  <a:lnTo>
                    <a:pt x="212545" y="76389"/>
                  </a:lnTo>
                  <a:lnTo>
                    <a:pt x="0" y="76389"/>
                  </a:lnTo>
                  <a:close/>
                </a:path>
              </a:pathLst>
            </a:custGeom>
            <a:solidFill>
              <a:srgbClr val="327576"/>
            </a:solidFill>
            <a:ln cap="sq">
              <a:noFill/>
              <a:prstDash val="solid"/>
              <a:miter/>
            </a:ln>
          </p:spPr>
        </p:sp>
        <p:sp>
          <p:nvSpPr>
            <p:cNvPr id="149" name="TextBox 29"/>
            <p:cNvSpPr txBox="1"/>
            <p:nvPr/>
          </p:nvSpPr>
          <p:spPr>
            <a:xfrm>
              <a:off x="0" y="-47625"/>
              <a:ext cx="212545" cy="124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150" name="Freeform 30"/>
          <p:cNvSpPr/>
          <p:nvPr/>
        </p:nvSpPr>
        <p:spPr>
          <a:xfrm flipV="1">
            <a:off x="7882839" y="5840707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1190731"/>
                </a:moveTo>
                <a:lnTo>
                  <a:pt x="2381461" y="1190731"/>
                </a:lnTo>
                <a:lnTo>
                  <a:pt x="2381461" y="0"/>
                </a:lnTo>
                <a:lnTo>
                  <a:pt x="0" y="0"/>
                </a:lnTo>
                <a:lnTo>
                  <a:pt x="0" y="1190731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1" name="Freeform 31"/>
          <p:cNvSpPr/>
          <p:nvPr/>
        </p:nvSpPr>
        <p:spPr>
          <a:xfrm>
            <a:off x="7965506" y="4468549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0"/>
                </a:moveTo>
                <a:lnTo>
                  <a:pt x="2381461" y="0"/>
                </a:lnTo>
                <a:lnTo>
                  <a:pt x="2381461" y="1190730"/>
                </a:lnTo>
                <a:lnTo>
                  <a:pt x="0" y="119073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grpSp>
        <p:nvGrpSpPr>
          <p:cNvPr id="152" name="Group 32"/>
          <p:cNvGrpSpPr/>
          <p:nvPr/>
        </p:nvGrpSpPr>
        <p:grpSpPr>
          <a:xfrm>
            <a:off x="8194683" y="4944130"/>
            <a:ext cx="1757774" cy="1757774"/>
            <a:chOff x="0" y="0"/>
            <a:chExt cx="812800" cy="812800"/>
          </a:xfrm>
        </p:grpSpPr>
        <p:sp>
          <p:nvSpPr>
            <p:cNvPr id="15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155" name="Group 35"/>
          <p:cNvGrpSpPr/>
          <p:nvPr/>
        </p:nvGrpSpPr>
        <p:grpSpPr>
          <a:xfrm>
            <a:off x="10129484" y="5881210"/>
            <a:ext cx="754179" cy="271053"/>
            <a:chOff x="0" y="0"/>
            <a:chExt cx="212545" cy="76389"/>
          </a:xfrm>
        </p:grpSpPr>
        <p:sp>
          <p:nvSpPr>
            <p:cNvPr id="156" name="Freeform 36"/>
            <p:cNvSpPr/>
            <p:nvPr/>
          </p:nvSpPr>
          <p:spPr>
            <a:xfrm>
              <a:off x="0" y="0"/>
              <a:ext cx="212545" cy="76389"/>
            </a:xfrm>
            <a:custGeom>
              <a:avLst/>
              <a:gdLst/>
              <a:ahLst/>
              <a:cxnLst/>
              <a:rect l="l" t="t" r="r" b="b"/>
              <a:pathLst>
                <a:path w="212545" h="76389">
                  <a:moveTo>
                    <a:pt x="0" y="0"/>
                  </a:moveTo>
                  <a:lnTo>
                    <a:pt x="212545" y="0"/>
                  </a:lnTo>
                  <a:lnTo>
                    <a:pt x="212545" y="76389"/>
                  </a:lnTo>
                  <a:lnTo>
                    <a:pt x="0" y="76389"/>
                  </a:lnTo>
                  <a:close/>
                </a:path>
              </a:pathLst>
            </a:custGeom>
            <a:solidFill>
              <a:srgbClr val="408789"/>
            </a:solidFill>
          </p:spPr>
        </p:sp>
        <p:sp>
          <p:nvSpPr>
            <p:cNvPr id="157" name="TextBox 37"/>
            <p:cNvSpPr txBox="1"/>
            <p:nvPr/>
          </p:nvSpPr>
          <p:spPr>
            <a:xfrm>
              <a:off x="0" y="-47625"/>
              <a:ext cx="212545" cy="124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158" name="Freeform 38"/>
          <p:cNvSpPr/>
          <p:nvPr/>
        </p:nvSpPr>
        <p:spPr>
          <a:xfrm flipV="1">
            <a:off x="10753883" y="5840707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1190731"/>
                </a:moveTo>
                <a:lnTo>
                  <a:pt x="2381462" y="1190731"/>
                </a:lnTo>
                <a:lnTo>
                  <a:pt x="2381462" y="0"/>
                </a:lnTo>
                <a:lnTo>
                  <a:pt x="0" y="0"/>
                </a:lnTo>
                <a:lnTo>
                  <a:pt x="0" y="1190731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159" name="Freeform 39"/>
          <p:cNvSpPr/>
          <p:nvPr/>
        </p:nvSpPr>
        <p:spPr>
          <a:xfrm>
            <a:off x="10753883" y="4526774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0"/>
                </a:moveTo>
                <a:lnTo>
                  <a:pt x="2381462" y="0"/>
                </a:lnTo>
                <a:lnTo>
                  <a:pt x="2381462" y="1190730"/>
                </a:lnTo>
                <a:lnTo>
                  <a:pt x="0" y="1190730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60" name="Group 40"/>
          <p:cNvGrpSpPr/>
          <p:nvPr/>
        </p:nvGrpSpPr>
        <p:grpSpPr>
          <a:xfrm>
            <a:off x="11065727" y="4944130"/>
            <a:ext cx="1757774" cy="1757774"/>
            <a:chOff x="0" y="0"/>
            <a:chExt cx="812800" cy="812800"/>
          </a:xfrm>
        </p:grpSpPr>
        <p:sp>
          <p:nvSpPr>
            <p:cNvPr id="16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2" name="TextBox 4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163" name="Group 43"/>
          <p:cNvGrpSpPr/>
          <p:nvPr/>
        </p:nvGrpSpPr>
        <p:grpSpPr>
          <a:xfrm>
            <a:off x="12999525" y="5881210"/>
            <a:ext cx="754179" cy="271053"/>
            <a:chOff x="0" y="0"/>
            <a:chExt cx="212545" cy="76389"/>
          </a:xfrm>
        </p:grpSpPr>
        <p:sp>
          <p:nvSpPr>
            <p:cNvPr id="164" name="Freeform 44"/>
            <p:cNvSpPr/>
            <p:nvPr/>
          </p:nvSpPr>
          <p:spPr>
            <a:xfrm>
              <a:off x="0" y="0"/>
              <a:ext cx="212545" cy="76389"/>
            </a:xfrm>
            <a:custGeom>
              <a:avLst/>
              <a:gdLst/>
              <a:ahLst/>
              <a:cxnLst/>
              <a:rect l="l" t="t" r="r" b="b"/>
              <a:pathLst>
                <a:path w="212545" h="76389">
                  <a:moveTo>
                    <a:pt x="0" y="0"/>
                  </a:moveTo>
                  <a:lnTo>
                    <a:pt x="212545" y="0"/>
                  </a:lnTo>
                  <a:lnTo>
                    <a:pt x="212545" y="76389"/>
                  </a:lnTo>
                  <a:lnTo>
                    <a:pt x="0" y="76389"/>
                  </a:lnTo>
                  <a:close/>
                </a:path>
              </a:pathLst>
            </a:custGeom>
            <a:solidFill>
              <a:srgbClr val="639C9D"/>
            </a:solidFill>
          </p:spPr>
        </p:sp>
        <p:sp>
          <p:nvSpPr>
            <p:cNvPr id="165" name="TextBox 45"/>
            <p:cNvSpPr txBox="1"/>
            <p:nvPr/>
          </p:nvSpPr>
          <p:spPr>
            <a:xfrm>
              <a:off x="0" y="-47625"/>
              <a:ext cx="212545" cy="124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166" name="Freeform 46"/>
          <p:cNvSpPr/>
          <p:nvPr/>
        </p:nvSpPr>
        <p:spPr>
          <a:xfrm flipV="1">
            <a:off x="13624927" y="5840707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1190731"/>
                </a:moveTo>
                <a:lnTo>
                  <a:pt x="2381462" y="1190731"/>
                </a:lnTo>
                <a:lnTo>
                  <a:pt x="2381462" y="0"/>
                </a:lnTo>
                <a:lnTo>
                  <a:pt x="0" y="0"/>
                </a:lnTo>
                <a:lnTo>
                  <a:pt x="0" y="1190731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7" name="Freeform 47"/>
          <p:cNvSpPr/>
          <p:nvPr/>
        </p:nvSpPr>
        <p:spPr>
          <a:xfrm>
            <a:off x="13621706" y="4583222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0"/>
                </a:moveTo>
                <a:lnTo>
                  <a:pt x="2381462" y="0"/>
                </a:lnTo>
                <a:lnTo>
                  <a:pt x="2381462" y="1190730"/>
                </a:lnTo>
                <a:lnTo>
                  <a:pt x="0" y="119073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grpSp>
        <p:nvGrpSpPr>
          <p:cNvPr id="168" name="Group 48"/>
          <p:cNvGrpSpPr/>
          <p:nvPr/>
        </p:nvGrpSpPr>
        <p:grpSpPr>
          <a:xfrm>
            <a:off x="13936771" y="4944130"/>
            <a:ext cx="1757774" cy="1757774"/>
            <a:chOff x="0" y="0"/>
            <a:chExt cx="812800" cy="812800"/>
          </a:xfrm>
        </p:grpSpPr>
        <p:sp>
          <p:nvSpPr>
            <p:cNvPr id="16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0" name="TextBox 5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171" name="Group 51"/>
          <p:cNvGrpSpPr/>
          <p:nvPr/>
        </p:nvGrpSpPr>
        <p:grpSpPr>
          <a:xfrm>
            <a:off x="15869566" y="5881210"/>
            <a:ext cx="754179" cy="271053"/>
            <a:chOff x="0" y="0"/>
            <a:chExt cx="212545" cy="76389"/>
          </a:xfrm>
        </p:grpSpPr>
        <p:sp>
          <p:nvSpPr>
            <p:cNvPr id="172" name="Freeform 52"/>
            <p:cNvSpPr/>
            <p:nvPr/>
          </p:nvSpPr>
          <p:spPr>
            <a:xfrm>
              <a:off x="0" y="0"/>
              <a:ext cx="212545" cy="76389"/>
            </a:xfrm>
            <a:custGeom>
              <a:avLst/>
              <a:gdLst/>
              <a:ahLst/>
              <a:cxnLst/>
              <a:rect l="l" t="t" r="r" b="b"/>
              <a:pathLst>
                <a:path w="212545" h="76389">
                  <a:moveTo>
                    <a:pt x="38194" y="0"/>
                  </a:moveTo>
                  <a:lnTo>
                    <a:pt x="174350" y="0"/>
                  </a:lnTo>
                  <a:cubicBezTo>
                    <a:pt x="184480" y="0"/>
                    <a:pt x="194195" y="4024"/>
                    <a:pt x="201358" y="11187"/>
                  </a:cubicBezTo>
                  <a:cubicBezTo>
                    <a:pt x="208521" y="18350"/>
                    <a:pt x="212545" y="28065"/>
                    <a:pt x="212545" y="38194"/>
                  </a:cubicBezTo>
                  <a:lnTo>
                    <a:pt x="212545" y="38194"/>
                  </a:lnTo>
                  <a:cubicBezTo>
                    <a:pt x="212545" y="59289"/>
                    <a:pt x="195444" y="76389"/>
                    <a:pt x="174350" y="76389"/>
                  </a:cubicBezTo>
                  <a:lnTo>
                    <a:pt x="38194" y="76389"/>
                  </a:lnTo>
                  <a:cubicBezTo>
                    <a:pt x="28065" y="76389"/>
                    <a:pt x="18350" y="72365"/>
                    <a:pt x="11187" y="65202"/>
                  </a:cubicBezTo>
                  <a:cubicBezTo>
                    <a:pt x="4024" y="58039"/>
                    <a:pt x="0" y="48324"/>
                    <a:pt x="0" y="38194"/>
                  </a:cubicBezTo>
                  <a:lnTo>
                    <a:pt x="0" y="38194"/>
                  </a:lnTo>
                  <a:cubicBezTo>
                    <a:pt x="0" y="28065"/>
                    <a:pt x="4024" y="18350"/>
                    <a:pt x="11187" y="11187"/>
                  </a:cubicBezTo>
                  <a:cubicBezTo>
                    <a:pt x="18350" y="4024"/>
                    <a:pt x="28065" y="0"/>
                    <a:pt x="38194" y="0"/>
                  </a:cubicBezTo>
                  <a:close/>
                </a:path>
              </a:pathLst>
            </a:custGeom>
            <a:solidFill>
              <a:srgbClr val="92BEBF"/>
            </a:solidFill>
          </p:spPr>
        </p:sp>
        <p:sp>
          <p:nvSpPr>
            <p:cNvPr id="173" name="TextBox 53"/>
            <p:cNvSpPr txBox="1"/>
            <p:nvPr/>
          </p:nvSpPr>
          <p:spPr>
            <a:xfrm>
              <a:off x="0" y="-47625"/>
              <a:ext cx="212545" cy="124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174" name="Freeform 54"/>
          <p:cNvSpPr/>
          <p:nvPr/>
        </p:nvSpPr>
        <p:spPr>
          <a:xfrm>
            <a:off x="2946786" y="5446451"/>
            <a:ext cx="740477" cy="597935"/>
          </a:xfrm>
          <a:custGeom>
            <a:avLst/>
            <a:gdLst/>
            <a:ahLst/>
            <a:cxnLst/>
            <a:rect l="l" t="t" r="r" b="b"/>
            <a:pathLst>
              <a:path w="740477" h="597935">
                <a:moveTo>
                  <a:pt x="0" y="0"/>
                </a:moveTo>
                <a:lnTo>
                  <a:pt x="740477" y="0"/>
                </a:lnTo>
                <a:lnTo>
                  <a:pt x="740477" y="597935"/>
                </a:lnTo>
                <a:lnTo>
                  <a:pt x="0" y="597935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175" name="Freeform 55"/>
          <p:cNvSpPr/>
          <p:nvPr/>
        </p:nvSpPr>
        <p:spPr>
          <a:xfrm>
            <a:off x="11567224" y="5332886"/>
            <a:ext cx="769236" cy="769236"/>
          </a:xfrm>
          <a:custGeom>
            <a:avLst/>
            <a:gdLst/>
            <a:ahLst/>
            <a:cxnLst/>
            <a:rect l="l" t="t" r="r" b="b"/>
            <a:pathLst>
              <a:path w="769236" h="769236">
                <a:moveTo>
                  <a:pt x="0" y="0"/>
                </a:moveTo>
                <a:lnTo>
                  <a:pt x="769236" y="0"/>
                </a:lnTo>
                <a:lnTo>
                  <a:pt x="769236" y="769237"/>
                </a:lnTo>
                <a:lnTo>
                  <a:pt x="0" y="769237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176" name="Freeform 56"/>
          <p:cNvSpPr/>
          <p:nvPr/>
        </p:nvSpPr>
        <p:spPr>
          <a:xfrm>
            <a:off x="13446366" y="4280544"/>
            <a:ext cx="2767497" cy="1383748"/>
          </a:xfrm>
          <a:custGeom>
            <a:avLst/>
            <a:gdLst/>
            <a:ahLst/>
            <a:cxnLst/>
            <a:rect l="l" t="t" r="r" b="b"/>
            <a:pathLst>
              <a:path w="2767497" h="1383748">
                <a:moveTo>
                  <a:pt x="0" y="0"/>
                </a:moveTo>
                <a:lnTo>
                  <a:pt x="2767497" y="0"/>
                </a:lnTo>
                <a:lnTo>
                  <a:pt x="2767497" y="1383748"/>
                </a:lnTo>
                <a:lnTo>
                  <a:pt x="0" y="1383748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7" name="Freeform 60"/>
          <p:cNvSpPr/>
          <p:nvPr/>
        </p:nvSpPr>
        <p:spPr>
          <a:xfrm>
            <a:off x="5819460" y="5354938"/>
            <a:ext cx="751675" cy="780961"/>
          </a:xfrm>
          <a:custGeom>
            <a:avLst/>
            <a:gdLst/>
            <a:ahLst/>
            <a:cxnLst/>
            <a:rect l="l" t="t" r="r" b="b"/>
            <a:pathLst>
              <a:path w="751675" h="780961">
                <a:moveTo>
                  <a:pt x="0" y="0"/>
                </a:moveTo>
                <a:lnTo>
                  <a:pt x="751674" y="0"/>
                </a:lnTo>
                <a:lnTo>
                  <a:pt x="751674" y="780961"/>
                </a:lnTo>
                <a:lnTo>
                  <a:pt x="0" y="780961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=""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178" name="Freeform 61"/>
          <p:cNvSpPr/>
          <p:nvPr/>
        </p:nvSpPr>
        <p:spPr>
          <a:xfrm>
            <a:off x="8747159" y="5414767"/>
            <a:ext cx="661303" cy="661303"/>
          </a:xfrm>
          <a:custGeom>
            <a:avLst/>
            <a:gdLst/>
            <a:ahLst/>
            <a:cxnLst/>
            <a:rect l="l" t="t" r="r" b="b"/>
            <a:pathLst>
              <a:path w="661303" h="661303">
                <a:moveTo>
                  <a:pt x="0" y="0"/>
                </a:moveTo>
                <a:lnTo>
                  <a:pt x="661303" y="0"/>
                </a:lnTo>
                <a:lnTo>
                  <a:pt x="661303" y="661303"/>
                </a:lnTo>
                <a:lnTo>
                  <a:pt x="0" y="661303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=""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</p:sp>
      <p:sp>
        <p:nvSpPr>
          <p:cNvPr id="179" name="Freeform 62"/>
          <p:cNvSpPr/>
          <p:nvPr/>
        </p:nvSpPr>
        <p:spPr>
          <a:xfrm>
            <a:off x="14470098" y="5452824"/>
            <a:ext cx="683074" cy="683074"/>
          </a:xfrm>
          <a:custGeom>
            <a:avLst/>
            <a:gdLst/>
            <a:ahLst/>
            <a:cxnLst/>
            <a:rect l="l" t="t" r="r" b="b"/>
            <a:pathLst>
              <a:path w="683074" h="683074">
                <a:moveTo>
                  <a:pt x="0" y="0"/>
                </a:moveTo>
                <a:lnTo>
                  <a:pt x="683075" y="0"/>
                </a:lnTo>
                <a:lnTo>
                  <a:pt x="683075" y="683075"/>
                </a:lnTo>
                <a:lnTo>
                  <a:pt x="0" y="683075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=""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</p:sp>
      <p:grpSp>
        <p:nvGrpSpPr>
          <p:cNvPr id="181" name="Group 65"/>
          <p:cNvGrpSpPr/>
          <p:nvPr/>
        </p:nvGrpSpPr>
        <p:grpSpPr>
          <a:xfrm>
            <a:off x="1392834" y="2370188"/>
            <a:ext cx="141372" cy="784473"/>
            <a:chOff x="0" y="0"/>
            <a:chExt cx="43872" cy="243446"/>
          </a:xfrm>
        </p:grpSpPr>
        <p:sp>
          <p:nvSpPr>
            <p:cNvPr id="182" name="Freeform 66"/>
            <p:cNvSpPr/>
            <p:nvPr/>
          </p:nvSpPr>
          <p:spPr>
            <a:xfrm>
              <a:off x="0" y="0"/>
              <a:ext cx="43872" cy="243446"/>
            </a:xfrm>
            <a:custGeom>
              <a:avLst/>
              <a:gdLst/>
              <a:ahLst/>
              <a:cxnLst/>
              <a:rect l="l" t="t" r="r" b="b"/>
              <a:pathLst>
                <a:path w="43872" h="243446">
                  <a:moveTo>
                    <a:pt x="0" y="0"/>
                  </a:moveTo>
                  <a:lnTo>
                    <a:pt x="43872" y="0"/>
                  </a:lnTo>
                  <a:lnTo>
                    <a:pt x="43872" y="243446"/>
                  </a:lnTo>
                  <a:lnTo>
                    <a:pt x="0" y="243446"/>
                  </a:lnTo>
                  <a:close/>
                </a:path>
              </a:pathLst>
            </a:custGeom>
            <a:solidFill>
              <a:srgbClr val="235A5B"/>
            </a:solidFill>
          </p:spPr>
        </p:sp>
        <p:sp>
          <p:nvSpPr>
            <p:cNvPr id="183" name="TextBox 67"/>
            <p:cNvSpPr txBox="1"/>
            <p:nvPr/>
          </p:nvSpPr>
          <p:spPr>
            <a:xfrm>
              <a:off x="0" y="-47625"/>
              <a:ext cx="43872" cy="291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185" name="Group 70"/>
          <p:cNvGrpSpPr/>
          <p:nvPr/>
        </p:nvGrpSpPr>
        <p:grpSpPr>
          <a:xfrm>
            <a:off x="4264182" y="7766049"/>
            <a:ext cx="141372" cy="784473"/>
            <a:chOff x="0" y="0"/>
            <a:chExt cx="43872" cy="243446"/>
          </a:xfrm>
        </p:grpSpPr>
        <p:sp>
          <p:nvSpPr>
            <p:cNvPr id="186" name="Freeform 71"/>
            <p:cNvSpPr/>
            <p:nvPr/>
          </p:nvSpPr>
          <p:spPr>
            <a:xfrm>
              <a:off x="0" y="0"/>
              <a:ext cx="43872" cy="243446"/>
            </a:xfrm>
            <a:custGeom>
              <a:avLst/>
              <a:gdLst/>
              <a:ahLst/>
              <a:cxnLst/>
              <a:rect l="l" t="t" r="r" b="b"/>
              <a:pathLst>
                <a:path w="43872" h="243446">
                  <a:moveTo>
                    <a:pt x="0" y="0"/>
                  </a:moveTo>
                  <a:lnTo>
                    <a:pt x="43872" y="0"/>
                  </a:lnTo>
                  <a:lnTo>
                    <a:pt x="43872" y="243446"/>
                  </a:lnTo>
                  <a:lnTo>
                    <a:pt x="0" y="243446"/>
                  </a:lnTo>
                  <a:close/>
                </a:path>
              </a:pathLst>
            </a:custGeom>
            <a:solidFill>
              <a:srgbClr val="327576"/>
            </a:solidFill>
          </p:spPr>
        </p:sp>
        <p:sp>
          <p:nvSpPr>
            <p:cNvPr id="187" name="TextBox 72"/>
            <p:cNvSpPr txBox="1"/>
            <p:nvPr/>
          </p:nvSpPr>
          <p:spPr>
            <a:xfrm>
              <a:off x="0" y="-47625"/>
              <a:ext cx="43872" cy="291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190" name="Group 75"/>
          <p:cNvGrpSpPr/>
          <p:nvPr/>
        </p:nvGrpSpPr>
        <p:grpSpPr>
          <a:xfrm>
            <a:off x="10017817" y="7766049"/>
            <a:ext cx="141372" cy="784473"/>
            <a:chOff x="0" y="0"/>
            <a:chExt cx="43872" cy="243446"/>
          </a:xfrm>
        </p:grpSpPr>
        <p:sp>
          <p:nvSpPr>
            <p:cNvPr id="191" name="Freeform 76"/>
            <p:cNvSpPr/>
            <p:nvPr/>
          </p:nvSpPr>
          <p:spPr>
            <a:xfrm>
              <a:off x="0" y="0"/>
              <a:ext cx="43872" cy="243446"/>
            </a:xfrm>
            <a:custGeom>
              <a:avLst/>
              <a:gdLst/>
              <a:ahLst/>
              <a:cxnLst/>
              <a:rect l="l" t="t" r="r" b="b"/>
              <a:pathLst>
                <a:path w="43872" h="243446">
                  <a:moveTo>
                    <a:pt x="0" y="0"/>
                  </a:moveTo>
                  <a:lnTo>
                    <a:pt x="43872" y="0"/>
                  </a:lnTo>
                  <a:lnTo>
                    <a:pt x="43872" y="243446"/>
                  </a:lnTo>
                  <a:lnTo>
                    <a:pt x="0" y="243446"/>
                  </a:lnTo>
                  <a:close/>
                </a:path>
              </a:pathLst>
            </a:custGeom>
            <a:solidFill>
              <a:srgbClr val="639C9D"/>
            </a:solidFill>
          </p:spPr>
        </p:sp>
        <p:sp>
          <p:nvSpPr>
            <p:cNvPr id="192" name="TextBox 77"/>
            <p:cNvSpPr txBox="1"/>
            <p:nvPr/>
          </p:nvSpPr>
          <p:spPr>
            <a:xfrm>
              <a:off x="0" y="-47625"/>
              <a:ext cx="43872" cy="291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194" name="Group 80"/>
          <p:cNvGrpSpPr/>
          <p:nvPr/>
        </p:nvGrpSpPr>
        <p:grpSpPr>
          <a:xfrm>
            <a:off x="7147667" y="2370188"/>
            <a:ext cx="141372" cy="784473"/>
            <a:chOff x="0" y="0"/>
            <a:chExt cx="43872" cy="243446"/>
          </a:xfrm>
        </p:grpSpPr>
        <p:sp>
          <p:nvSpPr>
            <p:cNvPr id="195" name="Freeform 81"/>
            <p:cNvSpPr/>
            <p:nvPr/>
          </p:nvSpPr>
          <p:spPr>
            <a:xfrm>
              <a:off x="0" y="0"/>
              <a:ext cx="43872" cy="243446"/>
            </a:xfrm>
            <a:custGeom>
              <a:avLst/>
              <a:gdLst/>
              <a:ahLst/>
              <a:cxnLst/>
              <a:rect l="l" t="t" r="r" b="b"/>
              <a:pathLst>
                <a:path w="43872" h="243446">
                  <a:moveTo>
                    <a:pt x="0" y="0"/>
                  </a:moveTo>
                  <a:lnTo>
                    <a:pt x="43872" y="0"/>
                  </a:lnTo>
                  <a:lnTo>
                    <a:pt x="43872" y="243446"/>
                  </a:lnTo>
                  <a:lnTo>
                    <a:pt x="0" y="243446"/>
                  </a:lnTo>
                  <a:close/>
                </a:path>
              </a:pathLst>
            </a:custGeom>
            <a:solidFill>
              <a:srgbClr val="408789"/>
            </a:solidFill>
          </p:spPr>
        </p:sp>
        <p:sp>
          <p:nvSpPr>
            <p:cNvPr id="196" name="TextBox 82"/>
            <p:cNvSpPr txBox="1"/>
            <p:nvPr/>
          </p:nvSpPr>
          <p:spPr>
            <a:xfrm>
              <a:off x="0" y="-47625"/>
              <a:ext cx="43872" cy="291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198" name="Group 85"/>
          <p:cNvGrpSpPr/>
          <p:nvPr/>
        </p:nvGrpSpPr>
        <p:grpSpPr>
          <a:xfrm>
            <a:off x="12903839" y="2370188"/>
            <a:ext cx="141372" cy="784473"/>
            <a:chOff x="0" y="0"/>
            <a:chExt cx="43872" cy="243446"/>
          </a:xfrm>
        </p:grpSpPr>
        <p:sp>
          <p:nvSpPr>
            <p:cNvPr id="199" name="Freeform 86"/>
            <p:cNvSpPr/>
            <p:nvPr/>
          </p:nvSpPr>
          <p:spPr>
            <a:xfrm>
              <a:off x="0" y="0"/>
              <a:ext cx="43872" cy="243446"/>
            </a:xfrm>
            <a:custGeom>
              <a:avLst/>
              <a:gdLst/>
              <a:ahLst/>
              <a:cxnLst/>
              <a:rect l="l" t="t" r="r" b="b"/>
              <a:pathLst>
                <a:path w="43872" h="243446">
                  <a:moveTo>
                    <a:pt x="0" y="0"/>
                  </a:moveTo>
                  <a:lnTo>
                    <a:pt x="43872" y="0"/>
                  </a:lnTo>
                  <a:lnTo>
                    <a:pt x="43872" y="243446"/>
                  </a:lnTo>
                  <a:lnTo>
                    <a:pt x="0" y="243446"/>
                  </a:lnTo>
                  <a:close/>
                </a:path>
              </a:pathLst>
            </a:custGeom>
            <a:solidFill>
              <a:srgbClr val="92BEBF"/>
            </a:solidFill>
          </p:spPr>
        </p:sp>
        <p:sp>
          <p:nvSpPr>
            <p:cNvPr id="200" name="TextBox 87"/>
            <p:cNvSpPr txBox="1"/>
            <p:nvPr/>
          </p:nvSpPr>
          <p:spPr>
            <a:xfrm>
              <a:off x="0" y="-47625"/>
              <a:ext cx="43872" cy="291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209" name="Group 6"/>
          <p:cNvGrpSpPr/>
          <p:nvPr/>
        </p:nvGrpSpPr>
        <p:grpSpPr>
          <a:xfrm rot="5400000">
            <a:off x="576887" y="2526999"/>
            <a:ext cx="500647" cy="438066"/>
            <a:chOff x="0" y="0"/>
            <a:chExt cx="812800" cy="711200"/>
          </a:xfrm>
        </p:grpSpPr>
        <p:sp>
          <p:nvSpPr>
            <p:cNvPr id="210" name="Freeform 7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11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12" name="TextBox 40"/>
          <p:cNvSpPr txBox="1"/>
          <p:nvPr/>
        </p:nvSpPr>
        <p:spPr>
          <a:xfrm>
            <a:off x="44269" y="2391162"/>
            <a:ext cx="602887" cy="56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25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01</a:t>
            </a:r>
          </a:p>
        </p:txBody>
      </p:sp>
      <p:grpSp>
        <p:nvGrpSpPr>
          <p:cNvPr id="213" name="Group 6"/>
          <p:cNvGrpSpPr/>
          <p:nvPr/>
        </p:nvGrpSpPr>
        <p:grpSpPr>
          <a:xfrm rot="5400000">
            <a:off x="6467435" y="2535559"/>
            <a:ext cx="500647" cy="438066"/>
            <a:chOff x="0" y="0"/>
            <a:chExt cx="812800" cy="711200"/>
          </a:xfrm>
        </p:grpSpPr>
        <p:sp>
          <p:nvSpPr>
            <p:cNvPr id="214" name="Freeform 7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15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16" name="TextBox 40"/>
          <p:cNvSpPr txBox="1"/>
          <p:nvPr/>
        </p:nvSpPr>
        <p:spPr>
          <a:xfrm>
            <a:off x="5934817" y="2399722"/>
            <a:ext cx="602887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0</a:t>
            </a: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2</a:t>
            </a:r>
            <a:endParaRPr lang="en-US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221" name="Group 6"/>
          <p:cNvGrpSpPr/>
          <p:nvPr/>
        </p:nvGrpSpPr>
        <p:grpSpPr>
          <a:xfrm rot="5400000">
            <a:off x="12302637" y="2431013"/>
            <a:ext cx="500647" cy="438066"/>
            <a:chOff x="0" y="0"/>
            <a:chExt cx="812800" cy="711200"/>
          </a:xfrm>
        </p:grpSpPr>
        <p:sp>
          <p:nvSpPr>
            <p:cNvPr id="222" name="Freeform 7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23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24" name="TextBox 40"/>
          <p:cNvSpPr txBox="1"/>
          <p:nvPr/>
        </p:nvSpPr>
        <p:spPr>
          <a:xfrm>
            <a:off x="11770019" y="2295176"/>
            <a:ext cx="602887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0</a:t>
            </a: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3</a:t>
            </a:r>
            <a:endParaRPr lang="en-US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225" name="Group 6"/>
          <p:cNvGrpSpPr/>
          <p:nvPr/>
        </p:nvGrpSpPr>
        <p:grpSpPr>
          <a:xfrm rot="5400000">
            <a:off x="3596332" y="7738888"/>
            <a:ext cx="500647" cy="438066"/>
            <a:chOff x="0" y="0"/>
            <a:chExt cx="812800" cy="711200"/>
          </a:xfrm>
        </p:grpSpPr>
        <p:sp>
          <p:nvSpPr>
            <p:cNvPr id="226" name="Freeform 7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27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28" name="TextBox 40"/>
          <p:cNvSpPr txBox="1"/>
          <p:nvPr/>
        </p:nvSpPr>
        <p:spPr>
          <a:xfrm>
            <a:off x="3063714" y="7603051"/>
            <a:ext cx="602887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0</a:t>
            </a: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4</a:t>
            </a:r>
            <a:endParaRPr lang="en-US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229" name="Group 6"/>
          <p:cNvGrpSpPr/>
          <p:nvPr/>
        </p:nvGrpSpPr>
        <p:grpSpPr>
          <a:xfrm rot="5400000">
            <a:off x="9372353" y="7776370"/>
            <a:ext cx="500647" cy="438066"/>
            <a:chOff x="0" y="0"/>
            <a:chExt cx="812800" cy="711200"/>
          </a:xfrm>
        </p:grpSpPr>
        <p:sp>
          <p:nvSpPr>
            <p:cNvPr id="230" name="Freeform 7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31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32" name="TextBox 40"/>
          <p:cNvSpPr txBox="1"/>
          <p:nvPr/>
        </p:nvSpPr>
        <p:spPr>
          <a:xfrm>
            <a:off x="8839735" y="7640533"/>
            <a:ext cx="602887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0</a:t>
            </a: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5</a:t>
            </a:r>
            <a:endParaRPr lang="en-US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33" name="TextBox 43"/>
          <p:cNvSpPr txBox="1"/>
          <p:nvPr/>
        </p:nvSpPr>
        <p:spPr>
          <a:xfrm>
            <a:off x="7485226" y="2335179"/>
            <a:ext cx="4177750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Використання форм і методів навчання через розвиток навичок 4К у здобувачів освіти в освітньому процесі </a:t>
            </a:r>
            <a:endParaRPr lang="uk-UA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34" name="TextBox 43"/>
          <p:cNvSpPr txBox="1"/>
          <p:nvPr/>
        </p:nvSpPr>
        <p:spPr>
          <a:xfrm>
            <a:off x="4620603" y="7732615"/>
            <a:ext cx="3710677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Роль особистості вчителя та класного керівника у формуванні соціально згуртованого колективу учнів </a:t>
            </a:r>
            <a:endParaRPr lang="uk-UA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35" name="TextBox 43"/>
          <p:cNvSpPr txBox="1"/>
          <p:nvPr/>
        </p:nvSpPr>
        <p:spPr>
          <a:xfrm>
            <a:off x="10390885" y="7813088"/>
            <a:ext cx="371067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Педагогічна </a:t>
            </a:r>
            <a:r>
              <a:rPr lang="uk-UA" sz="25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творчість: її стимули і можливості</a:t>
            </a:r>
          </a:p>
        </p:txBody>
      </p:sp>
      <p:sp>
        <p:nvSpPr>
          <p:cNvPr id="236" name="TextBox 43"/>
          <p:cNvSpPr txBox="1"/>
          <p:nvPr/>
        </p:nvSpPr>
        <p:spPr>
          <a:xfrm>
            <a:off x="13148478" y="2359655"/>
            <a:ext cx="371067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Формування безпечного освітнього середовища навчального закладу</a:t>
            </a:r>
            <a:endParaRPr lang="uk-UA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947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743804" y="-1847747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36"/>
          <p:cNvSpPr txBox="1"/>
          <p:nvPr/>
        </p:nvSpPr>
        <p:spPr>
          <a:xfrm>
            <a:off x="329896" y="619700"/>
            <a:ext cx="1448663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40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Стратегічна ціль: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uk-UA" sz="40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МЕТОДИЧНА </a:t>
            </a:r>
            <a:r>
              <a:rPr lang="ru-RU" altLang="uk-UA" sz="4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РОБОТА  І КАДРОВЕ ЗАБЕЗПЕЧЕННЯ</a:t>
            </a:r>
            <a:endParaRPr lang="uk-UA" altLang="uk-UA" sz="40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1" name="Group 21"/>
          <p:cNvGrpSpPr/>
          <p:nvPr/>
        </p:nvGrpSpPr>
        <p:grpSpPr>
          <a:xfrm>
            <a:off x="2451569" y="4944130"/>
            <a:ext cx="1757774" cy="1757774"/>
            <a:chOff x="0" y="0"/>
            <a:chExt cx="812800" cy="812800"/>
          </a:xfrm>
        </p:grpSpPr>
        <p:sp>
          <p:nvSpPr>
            <p:cNvPr id="14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152" name="Group 32"/>
          <p:cNvGrpSpPr/>
          <p:nvPr/>
        </p:nvGrpSpPr>
        <p:grpSpPr>
          <a:xfrm>
            <a:off x="8194683" y="4944130"/>
            <a:ext cx="1757774" cy="1757774"/>
            <a:chOff x="0" y="0"/>
            <a:chExt cx="812800" cy="812800"/>
          </a:xfrm>
        </p:grpSpPr>
        <p:sp>
          <p:nvSpPr>
            <p:cNvPr id="15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160" name="Group 40"/>
          <p:cNvGrpSpPr/>
          <p:nvPr/>
        </p:nvGrpSpPr>
        <p:grpSpPr>
          <a:xfrm>
            <a:off x="11065727" y="4944130"/>
            <a:ext cx="1757774" cy="1757774"/>
            <a:chOff x="0" y="0"/>
            <a:chExt cx="812800" cy="812800"/>
          </a:xfrm>
        </p:grpSpPr>
        <p:sp>
          <p:nvSpPr>
            <p:cNvPr id="16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2" name="TextBox 4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228" name="TextBox 40"/>
          <p:cNvSpPr txBox="1"/>
          <p:nvPr/>
        </p:nvSpPr>
        <p:spPr>
          <a:xfrm>
            <a:off x="3063714" y="7603051"/>
            <a:ext cx="602887" cy="553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endParaRPr lang="en-US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07" name="Group 10"/>
          <p:cNvGrpSpPr/>
          <p:nvPr/>
        </p:nvGrpSpPr>
        <p:grpSpPr>
          <a:xfrm>
            <a:off x="1174750" y="8499982"/>
            <a:ext cx="3746341" cy="1322794"/>
            <a:chOff x="0" y="0"/>
            <a:chExt cx="1074922" cy="379544"/>
          </a:xfrm>
        </p:grpSpPr>
        <p:sp>
          <p:nvSpPr>
            <p:cNvPr id="108" name="Freeform 11"/>
            <p:cNvSpPr/>
            <p:nvPr/>
          </p:nvSpPr>
          <p:spPr>
            <a:xfrm>
              <a:off x="0" y="0"/>
              <a:ext cx="1074922" cy="379544"/>
            </a:xfrm>
            <a:custGeom>
              <a:avLst/>
              <a:gdLst/>
              <a:ahLst/>
              <a:cxnLst/>
              <a:rect l="l" t="t" r="r" b="b"/>
              <a:pathLst>
                <a:path w="1074922" h="379544">
                  <a:moveTo>
                    <a:pt x="53730" y="0"/>
                  </a:moveTo>
                  <a:lnTo>
                    <a:pt x="1021192" y="0"/>
                  </a:lnTo>
                  <a:cubicBezTo>
                    <a:pt x="1035442" y="0"/>
                    <a:pt x="1049109" y="5661"/>
                    <a:pt x="1059185" y="15737"/>
                  </a:cubicBezTo>
                  <a:cubicBezTo>
                    <a:pt x="1069261" y="25813"/>
                    <a:pt x="1074922" y="39480"/>
                    <a:pt x="1074922" y="53730"/>
                  </a:cubicBezTo>
                  <a:lnTo>
                    <a:pt x="1074922" y="325814"/>
                  </a:lnTo>
                  <a:cubicBezTo>
                    <a:pt x="1074922" y="355488"/>
                    <a:pt x="1050866" y="379544"/>
                    <a:pt x="1021192" y="379544"/>
                  </a:cubicBezTo>
                  <a:lnTo>
                    <a:pt x="53730" y="379544"/>
                  </a:lnTo>
                  <a:cubicBezTo>
                    <a:pt x="24056" y="379544"/>
                    <a:pt x="0" y="355488"/>
                    <a:pt x="0" y="325814"/>
                  </a:cubicBezTo>
                  <a:lnTo>
                    <a:pt x="0" y="53730"/>
                  </a:lnTo>
                  <a:cubicBezTo>
                    <a:pt x="0" y="24056"/>
                    <a:pt x="24056" y="0"/>
                    <a:pt x="53730" y="0"/>
                  </a:cubicBezTo>
                  <a:close/>
                </a:path>
              </a:pathLst>
            </a:custGeom>
            <a:solidFill>
              <a:srgbClr val="235A5B"/>
            </a:solidFill>
          </p:spPr>
        </p:sp>
        <p:sp>
          <p:nvSpPr>
            <p:cNvPr id="109" name="TextBox 12"/>
            <p:cNvSpPr txBox="1"/>
            <p:nvPr/>
          </p:nvSpPr>
          <p:spPr>
            <a:xfrm>
              <a:off x="0" y="-47625"/>
              <a:ext cx="1074922" cy="427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113" name="Freeform 16"/>
          <p:cNvSpPr/>
          <p:nvPr/>
        </p:nvSpPr>
        <p:spPr>
          <a:xfrm rot="-10800000">
            <a:off x="1174750" y="7231572"/>
            <a:ext cx="3746341" cy="1938732"/>
          </a:xfrm>
          <a:custGeom>
            <a:avLst/>
            <a:gdLst/>
            <a:ahLst/>
            <a:cxnLst/>
            <a:rect l="l" t="t" r="r" b="b"/>
            <a:pathLst>
              <a:path w="3746341" h="1938732">
                <a:moveTo>
                  <a:pt x="0" y="0"/>
                </a:moveTo>
                <a:lnTo>
                  <a:pt x="3746341" y="0"/>
                </a:lnTo>
                <a:lnTo>
                  <a:pt x="3746341" y="1938732"/>
                </a:lnTo>
                <a:lnTo>
                  <a:pt x="0" y="193873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4" name="Freeform 18"/>
          <p:cNvSpPr/>
          <p:nvPr/>
        </p:nvSpPr>
        <p:spPr>
          <a:xfrm>
            <a:off x="990335" y="6087599"/>
            <a:ext cx="6650299" cy="301752"/>
          </a:xfrm>
          <a:custGeom>
            <a:avLst/>
            <a:gdLst/>
            <a:ahLst/>
            <a:cxnLst/>
            <a:rect l="l" t="t" r="r" b="b"/>
            <a:pathLst>
              <a:path w="6650299" h="301752">
                <a:moveTo>
                  <a:pt x="0" y="0"/>
                </a:moveTo>
                <a:lnTo>
                  <a:pt x="6650300" y="0"/>
                </a:lnTo>
                <a:lnTo>
                  <a:pt x="6650300" y="301752"/>
                </a:lnTo>
                <a:lnTo>
                  <a:pt x="0" y="30175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r="-9998"/>
            </a:stretch>
          </a:blipFill>
        </p:spPr>
      </p:sp>
      <p:sp>
        <p:nvSpPr>
          <p:cNvPr id="115" name="Freeform 19"/>
          <p:cNvSpPr/>
          <p:nvPr/>
        </p:nvSpPr>
        <p:spPr>
          <a:xfrm>
            <a:off x="7894730" y="6087599"/>
            <a:ext cx="6950250" cy="301752"/>
          </a:xfrm>
          <a:custGeom>
            <a:avLst/>
            <a:gdLst/>
            <a:ahLst/>
            <a:cxnLst/>
            <a:rect l="l" t="t" r="r" b="b"/>
            <a:pathLst>
              <a:path w="6950250" h="301752">
                <a:moveTo>
                  <a:pt x="0" y="0"/>
                </a:moveTo>
                <a:lnTo>
                  <a:pt x="6950250" y="0"/>
                </a:lnTo>
                <a:lnTo>
                  <a:pt x="6950250" y="301752"/>
                </a:lnTo>
                <a:lnTo>
                  <a:pt x="0" y="30175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r="-5250"/>
            </a:stretch>
          </a:blipFill>
        </p:spPr>
      </p:sp>
      <p:sp>
        <p:nvSpPr>
          <p:cNvPr id="116" name="Freeform 20"/>
          <p:cNvSpPr/>
          <p:nvPr/>
        </p:nvSpPr>
        <p:spPr>
          <a:xfrm>
            <a:off x="14383311" y="6087599"/>
            <a:ext cx="2771759" cy="301752"/>
          </a:xfrm>
          <a:custGeom>
            <a:avLst/>
            <a:gdLst/>
            <a:ahLst/>
            <a:cxnLst/>
            <a:rect l="l" t="t" r="r" b="b"/>
            <a:pathLst>
              <a:path w="2771759" h="301752">
                <a:moveTo>
                  <a:pt x="0" y="0"/>
                </a:moveTo>
                <a:lnTo>
                  <a:pt x="2771759" y="0"/>
                </a:lnTo>
                <a:lnTo>
                  <a:pt x="2771759" y="301752"/>
                </a:lnTo>
                <a:lnTo>
                  <a:pt x="0" y="30175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r="-163919"/>
            </a:stretch>
          </a:blipFill>
        </p:spPr>
      </p:sp>
      <p:grpSp>
        <p:nvGrpSpPr>
          <p:cNvPr id="117" name="Group 21"/>
          <p:cNvGrpSpPr/>
          <p:nvPr/>
        </p:nvGrpSpPr>
        <p:grpSpPr>
          <a:xfrm>
            <a:off x="2183503" y="5370753"/>
            <a:ext cx="1647856" cy="1647856"/>
            <a:chOff x="0" y="0"/>
            <a:chExt cx="812800" cy="812800"/>
          </a:xfrm>
        </p:grpSpPr>
        <p:sp>
          <p:nvSpPr>
            <p:cNvPr id="118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235A5B"/>
              </a:solidFill>
              <a:prstDash val="solid"/>
              <a:miter/>
            </a:ln>
          </p:spPr>
        </p:sp>
        <p:sp>
          <p:nvSpPr>
            <p:cNvPr id="119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120" name="Group 24"/>
          <p:cNvGrpSpPr/>
          <p:nvPr/>
        </p:nvGrpSpPr>
        <p:grpSpPr>
          <a:xfrm>
            <a:off x="6189773" y="5370753"/>
            <a:ext cx="1647856" cy="1647856"/>
            <a:chOff x="0" y="0"/>
            <a:chExt cx="812800" cy="812800"/>
          </a:xfrm>
        </p:grpSpPr>
        <p:sp>
          <p:nvSpPr>
            <p:cNvPr id="121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639C9D"/>
              </a:solidFill>
              <a:prstDash val="solid"/>
              <a:miter/>
            </a:ln>
          </p:spPr>
        </p:sp>
        <p:sp>
          <p:nvSpPr>
            <p:cNvPr id="122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123" name="Freeform 27"/>
          <p:cNvSpPr/>
          <p:nvPr/>
        </p:nvSpPr>
        <p:spPr>
          <a:xfrm>
            <a:off x="2704429" y="5865201"/>
            <a:ext cx="754308" cy="754308"/>
          </a:xfrm>
          <a:custGeom>
            <a:avLst/>
            <a:gdLst/>
            <a:ahLst/>
            <a:cxnLst/>
            <a:rect l="l" t="t" r="r" b="b"/>
            <a:pathLst>
              <a:path w="754308" h="754308">
                <a:moveTo>
                  <a:pt x="0" y="0"/>
                </a:moveTo>
                <a:lnTo>
                  <a:pt x="754308" y="0"/>
                </a:lnTo>
                <a:lnTo>
                  <a:pt x="754308" y="754308"/>
                </a:lnTo>
                <a:lnTo>
                  <a:pt x="0" y="75430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/>
          </a:p>
        </p:txBody>
      </p:sp>
      <p:grpSp>
        <p:nvGrpSpPr>
          <p:cNvPr id="124" name="Group 28"/>
          <p:cNvGrpSpPr/>
          <p:nvPr/>
        </p:nvGrpSpPr>
        <p:grpSpPr>
          <a:xfrm>
            <a:off x="9106311" y="8499982"/>
            <a:ext cx="3746341" cy="1322794"/>
            <a:chOff x="0" y="0"/>
            <a:chExt cx="1074922" cy="379544"/>
          </a:xfrm>
        </p:grpSpPr>
        <p:sp>
          <p:nvSpPr>
            <p:cNvPr id="125" name="Freeform 29"/>
            <p:cNvSpPr/>
            <p:nvPr/>
          </p:nvSpPr>
          <p:spPr>
            <a:xfrm>
              <a:off x="0" y="0"/>
              <a:ext cx="1074922" cy="379544"/>
            </a:xfrm>
            <a:custGeom>
              <a:avLst/>
              <a:gdLst/>
              <a:ahLst/>
              <a:cxnLst/>
              <a:rect l="l" t="t" r="r" b="b"/>
              <a:pathLst>
                <a:path w="1074922" h="379544">
                  <a:moveTo>
                    <a:pt x="53730" y="0"/>
                  </a:moveTo>
                  <a:lnTo>
                    <a:pt x="1021192" y="0"/>
                  </a:lnTo>
                  <a:cubicBezTo>
                    <a:pt x="1035442" y="0"/>
                    <a:pt x="1049109" y="5661"/>
                    <a:pt x="1059185" y="15737"/>
                  </a:cubicBezTo>
                  <a:cubicBezTo>
                    <a:pt x="1069261" y="25813"/>
                    <a:pt x="1074922" y="39480"/>
                    <a:pt x="1074922" y="53730"/>
                  </a:cubicBezTo>
                  <a:lnTo>
                    <a:pt x="1074922" y="325814"/>
                  </a:lnTo>
                  <a:cubicBezTo>
                    <a:pt x="1074922" y="355488"/>
                    <a:pt x="1050866" y="379544"/>
                    <a:pt x="1021192" y="379544"/>
                  </a:cubicBezTo>
                  <a:lnTo>
                    <a:pt x="53730" y="379544"/>
                  </a:lnTo>
                  <a:cubicBezTo>
                    <a:pt x="24056" y="379544"/>
                    <a:pt x="0" y="355488"/>
                    <a:pt x="0" y="325814"/>
                  </a:cubicBezTo>
                  <a:lnTo>
                    <a:pt x="0" y="53730"/>
                  </a:lnTo>
                  <a:cubicBezTo>
                    <a:pt x="0" y="24056"/>
                    <a:pt x="24056" y="0"/>
                    <a:pt x="53730" y="0"/>
                  </a:cubicBezTo>
                  <a:close/>
                </a:path>
              </a:pathLst>
            </a:custGeom>
            <a:solidFill>
              <a:srgbClr val="235A5B"/>
            </a:solidFill>
          </p:spPr>
        </p:sp>
        <p:sp>
          <p:nvSpPr>
            <p:cNvPr id="126" name="TextBox 30"/>
            <p:cNvSpPr txBox="1"/>
            <p:nvPr/>
          </p:nvSpPr>
          <p:spPr>
            <a:xfrm>
              <a:off x="0" y="-47625"/>
              <a:ext cx="1074922" cy="427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180" name="Freeform 31"/>
          <p:cNvSpPr/>
          <p:nvPr/>
        </p:nvSpPr>
        <p:spPr>
          <a:xfrm rot="-10800000">
            <a:off x="9106311" y="7231572"/>
            <a:ext cx="3746341" cy="1938732"/>
          </a:xfrm>
          <a:custGeom>
            <a:avLst/>
            <a:gdLst/>
            <a:ahLst/>
            <a:cxnLst/>
            <a:rect l="l" t="t" r="r" b="b"/>
            <a:pathLst>
              <a:path w="3746341" h="1938732">
                <a:moveTo>
                  <a:pt x="0" y="0"/>
                </a:moveTo>
                <a:lnTo>
                  <a:pt x="3746342" y="0"/>
                </a:lnTo>
                <a:lnTo>
                  <a:pt x="3746342" y="1938732"/>
                </a:lnTo>
                <a:lnTo>
                  <a:pt x="0" y="193873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84" name="Group 32"/>
          <p:cNvGrpSpPr/>
          <p:nvPr/>
        </p:nvGrpSpPr>
        <p:grpSpPr>
          <a:xfrm>
            <a:off x="10155554" y="5370753"/>
            <a:ext cx="1647856" cy="1647856"/>
            <a:chOff x="0" y="0"/>
            <a:chExt cx="812800" cy="812800"/>
          </a:xfrm>
        </p:grpSpPr>
        <p:sp>
          <p:nvSpPr>
            <p:cNvPr id="188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235A5B"/>
              </a:solidFill>
              <a:prstDash val="solid"/>
              <a:miter/>
            </a:ln>
          </p:spPr>
        </p:sp>
        <p:sp>
          <p:nvSpPr>
            <p:cNvPr id="189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193" name="Group 35"/>
          <p:cNvGrpSpPr/>
          <p:nvPr/>
        </p:nvGrpSpPr>
        <p:grpSpPr>
          <a:xfrm>
            <a:off x="13072092" y="8499982"/>
            <a:ext cx="3746341" cy="1322794"/>
            <a:chOff x="0" y="0"/>
            <a:chExt cx="1074922" cy="379544"/>
          </a:xfrm>
        </p:grpSpPr>
        <p:sp>
          <p:nvSpPr>
            <p:cNvPr id="197" name="Freeform 36"/>
            <p:cNvSpPr/>
            <p:nvPr/>
          </p:nvSpPr>
          <p:spPr>
            <a:xfrm>
              <a:off x="0" y="0"/>
              <a:ext cx="1074922" cy="379544"/>
            </a:xfrm>
            <a:custGeom>
              <a:avLst/>
              <a:gdLst/>
              <a:ahLst/>
              <a:cxnLst/>
              <a:rect l="l" t="t" r="r" b="b"/>
              <a:pathLst>
                <a:path w="1074922" h="379544">
                  <a:moveTo>
                    <a:pt x="53730" y="0"/>
                  </a:moveTo>
                  <a:lnTo>
                    <a:pt x="1021192" y="0"/>
                  </a:lnTo>
                  <a:cubicBezTo>
                    <a:pt x="1035442" y="0"/>
                    <a:pt x="1049109" y="5661"/>
                    <a:pt x="1059185" y="15737"/>
                  </a:cubicBezTo>
                  <a:cubicBezTo>
                    <a:pt x="1069261" y="25813"/>
                    <a:pt x="1074922" y="39480"/>
                    <a:pt x="1074922" y="53730"/>
                  </a:cubicBezTo>
                  <a:lnTo>
                    <a:pt x="1074922" y="325814"/>
                  </a:lnTo>
                  <a:cubicBezTo>
                    <a:pt x="1074922" y="355488"/>
                    <a:pt x="1050866" y="379544"/>
                    <a:pt x="1021192" y="379544"/>
                  </a:cubicBezTo>
                  <a:lnTo>
                    <a:pt x="53730" y="379544"/>
                  </a:lnTo>
                  <a:cubicBezTo>
                    <a:pt x="24056" y="379544"/>
                    <a:pt x="0" y="355488"/>
                    <a:pt x="0" y="325814"/>
                  </a:cubicBezTo>
                  <a:lnTo>
                    <a:pt x="0" y="53730"/>
                  </a:lnTo>
                  <a:cubicBezTo>
                    <a:pt x="0" y="24056"/>
                    <a:pt x="24056" y="0"/>
                    <a:pt x="53730" y="0"/>
                  </a:cubicBezTo>
                  <a:close/>
                </a:path>
              </a:pathLst>
            </a:custGeom>
            <a:solidFill>
              <a:srgbClr val="639C9D"/>
            </a:solidFill>
            <a:ln cap="rnd">
              <a:noFill/>
              <a:prstDash val="solid"/>
              <a:round/>
            </a:ln>
          </p:spPr>
        </p:sp>
        <p:sp>
          <p:nvSpPr>
            <p:cNvPr id="201" name="TextBox 37"/>
            <p:cNvSpPr txBox="1"/>
            <p:nvPr/>
          </p:nvSpPr>
          <p:spPr>
            <a:xfrm>
              <a:off x="0" y="-47625"/>
              <a:ext cx="1074922" cy="427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7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02" name="Freeform 38"/>
          <p:cNvSpPr/>
          <p:nvPr/>
        </p:nvSpPr>
        <p:spPr>
          <a:xfrm rot="-10800000">
            <a:off x="13072092" y="7231572"/>
            <a:ext cx="3746341" cy="1938732"/>
          </a:xfrm>
          <a:custGeom>
            <a:avLst/>
            <a:gdLst/>
            <a:ahLst/>
            <a:cxnLst/>
            <a:rect l="l" t="t" r="r" b="b"/>
            <a:pathLst>
              <a:path w="3746341" h="1938732">
                <a:moveTo>
                  <a:pt x="0" y="0"/>
                </a:moveTo>
                <a:lnTo>
                  <a:pt x="3746341" y="0"/>
                </a:lnTo>
                <a:lnTo>
                  <a:pt x="3746341" y="1938732"/>
                </a:lnTo>
                <a:lnTo>
                  <a:pt x="0" y="193873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03" name="Group 39"/>
          <p:cNvGrpSpPr/>
          <p:nvPr/>
        </p:nvGrpSpPr>
        <p:grpSpPr>
          <a:xfrm>
            <a:off x="14121335" y="5370753"/>
            <a:ext cx="1647856" cy="1647856"/>
            <a:chOff x="0" y="0"/>
            <a:chExt cx="812800" cy="812800"/>
          </a:xfrm>
        </p:grpSpPr>
        <p:sp>
          <p:nvSpPr>
            <p:cNvPr id="204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639C9D"/>
              </a:solidFill>
              <a:prstDash val="solid"/>
              <a:miter/>
            </a:ln>
          </p:spPr>
        </p:sp>
        <p:sp>
          <p:nvSpPr>
            <p:cNvPr id="205" name="TextBox 4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7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07" name="Freeform 53"/>
          <p:cNvSpPr/>
          <p:nvPr/>
        </p:nvSpPr>
        <p:spPr>
          <a:xfrm>
            <a:off x="6662297" y="5843276"/>
            <a:ext cx="702810" cy="702810"/>
          </a:xfrm>
          <a:custGeom>
            <a:avLst/>
            <a:gdLst/>
            <a:ahLst/>
            <a:cxnLst/>
            <a:rect l="l" t="t" r="r" b="b"/>
            <a:pathLst>
              <a:path w="702810" h="702810">
                <a:moveTo>
                  <a:pt x="0" y="0"/>
                </a:moveTo>
                <a:lnTo>
                  <a:pt x="702809" y="0"/>
                </a:lnTo>
                <a:lnTo>
                  <a:pt x="702809" y="702810"/>
                </a:lnTo>
                <a:lnTo>
                  <a:pt x="0" y="70281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8" name="Freeform 54"/>
          <p:cNvSpPr/>
          <p:nvPr/>
        </p:nvSpPr>
        <p:spPr>
          <a:xfrm>
            <a:off x="10596969" y="5812168"/>
            <a:ext cx="765026" cy="765026"/>
          </a:xfrm>
          <a:custGeom>
            <a:avLst/>
            <a:gdLst/>
            <a:ahLst/>
            <a:cxnLst/>
            <a:rect l="l" t="t" r="r" b="b"/>
            <a:pathLst>
              <a:path w="765026" h="765026">
                <a:moveTo>
                  <a:pt x="0" y="0"/>
                </a:moveTo>
                <a:lnTo>
                  <a:pt x="765026" y="0"/>
                </a:lnTo>
                <a:lnTo>
                  <a:pt x="765026" y="765026"/>
                </a:lnTo>
                <a:lnTo>
                  <a:pt x="0" y="76502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7" name="Freeform 55"/>
          <p:cNvSpPr/>
          <p:nvPr/>
        </p:nvSpPr>
        <p:spPr>
          <a:xfrm>
            <a:off x="14563227" y="5812645"/>
            <a:ext cx="764071" cy="764071"/>
          </a:xfrm>
          <a:custGeom>
            <a:avLst/>
            <a:gdLst/>
            <a:ahLst/>
            <a:cxnLst/>
            <a:rect l="l" t="t" r="r" b="b"/>
            <a:pathLst>
              <a:path w="764071" h="764071">
                <a:moveTo>
                  <a:pt x="0" y="0"/>
                </a:moveTo>
                <a:lnTo>
                  <a:pt x="764071" y="0"/>
                </a:lnTo>
                <a:lnTo>
                  <a:pt x="764071" y="764072"/>
                </a:lnTo>
                <a:lnTo>
                  <a:pt x="0" y="76407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5" name="TextBox 43"/>
          <p:cNvSpPr txBox="1"/>
          <p:nvPr/>
        </p:nvSpPr>
        <p:spPr>
          <a:xfrm>
            <a:off x="9141975" y="7784300"/>
            <a:ext cx="371067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вчителів </a:t>
            </a:r>
            <a:r>
              <a:rPr lang="uk-UA" sz="2500" b="1" dirty="0" smtClean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природничо-математичного циклу </a:t>
            </a:r>
            <a:r>
              <a:rPr lang="uk-UA" sz="25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наук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214910" y="7215202"/>
            <a:ext cx="3749365" cy="1938696"/>
          </a:xfrm>
          <a:prstGeom prst="rect">
            <a:avLst/>
          </a:prstGeom>
        </p:spPr>
      </p:pic>
      <p:sp>
        <p:nvSpPr>
          <p:cNvPr id="219" name="TextBox 43"/>
          <p:cNvSpPr txBox="1"/>
          <p:nvPr/>
        </p:nvSpPr>
        <p:spPr>
          <a:xfrm>
            <a:off x="5091838" y="7730541"/>
            <a:ext cx="371067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в</a:t>
            </a:r>
            <a:r>
              <a:rPr lang="uk-UA" sz="2500" b="1" dirty="0" smtClean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чителів гуманітарного циклу</a:t>
            </a:r>
            <a:endParaRPr lang="uk-UA" sz="2500" b="1" dirty="0">
              <a:solidFill>
                <a:schemeClr val="bg1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20" name="TextBox 43"/>
          <p:cNvSpPr txBox="1"/>
          <p:nvPr/>
        </p:nvSpPr>
        <p:spPr>
          <a:xfrm>
            <a:off x="13110752" y="7811475"/>
            <a:ext cx="371067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 smtClean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художньо-естетичного циклу  </a:t>
            </a:r>
          </a:p>
          <a:p>
            <a:pPr algn="ctr">
              <a:lnSpc>
                <a:spcPts val="3000"/>
              </a:lnSpc>
            </a:pPr>
            <a:r>
              <a:rPr lang="uk-UA" sz="2500" b="1" dirty="0" smtClean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методичне об’єднання класних керівників</a:t>
            </a:r>
            <a:endParaRPr lang="uk-UA" sz="2500" b="1" dirty="0">
              <a:solidFill>
                <a:schemeClr val="bg1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37" name="TextBox 43"/>
          <p:cNvSpPr txBox="1"/>
          <p:nvPr/>
        </p:nvSpPr>
        <p:spPr>
          <a:xfrm>
            <a:off x="1186564" y="7804330"/>
            <a:ext cx="371067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вчителів початкових класів</a:t>
            </a:r>
          </a:p>
        </p:txBody>
      </p:sp>
      <p:sp>
        <p:nvSpPr>
          <p:cNvPr id="238" name="TextBox 43"/>
          <p:cNvSpPr txBox="1"/>
          <p:nvPr/>
        </p:nvSpPr>
        <p:spPr>
          <a:xfrm>
            <a:off x="1168210" y="8686653"/>
            <a:ext cx="371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вчителів іноземних </a:t>
            </a:r>
            <a:r>
              <a:rPr lang="uk-UA" sz="2500" b="1" dirty="0" smtClean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мов</a:t>
            </a:r>
          </a:p>
        </p:txBody>
      </p:sp>
      <p:sp>
        <p:nvSpPr>
          <p:cNvPr id="241" name="TextBox 43"/>
          <p:cNvSpPr txBox="1"/>
          <p:nvPr/>
        </p:nvSpPr>
        <p:spPr>
          <a:xfrm>
            <a:off x="5013601" y="9310036"/>
            <a:ext cx="371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асистентів-вчителів</a:t>
            </a:r>
          </a:p>
        </p:txBody>
      </p:sp>
      <p:sp>
        <p:nvSpPr>
          <p:cNvPr id="242" name="TextBox 42"/>
          <p:cNvSpPr txBox="1"/>
          <p:nvPr/>
        </p:nvSpPr>
        <p:spPr>
          <a:xfrm>
            <a:off x="2941661" y="4325331"/>
            <a:ext cx="1258674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599"/>
              </a:lnSpc>
              <a:spcBef>
                <a:spcPct val="0"/>
              </a:spcBef>
            </a:pPr>
            <a:r>
              <a:rPr lang="uk-UA" sz="3999" b="1" cap="all" spc="167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методичні </a:t>
            </a:r>
            <a:r>
              <a:rPr lang="uk-UA" sz="3999" b="1" cap="all" spc="167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об’єднання закладу освіти</a:t>
            </a:r>
            <a:endParaRPr lang="en-US" sz="3999" b="1" u="none" strike="noStrike" cap="all" spc="167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246" name="TextBox 17"/>
          <p:cNvSpPr txBox="1"/>
          <p:nvPr/>
        </p:nvSpPr>
        <p:spPr>
          <a:xfrm rot="16200000">
            <a:off x="6531015" y="-5072095"/>
            <a:ext cx="1898617" cy="16458123"/>
          </a:xfrm>
          <a:prstGeom prst="rect">
            <a:avLst/>
          </a:prstGeom>
        </p:spPr>
        <p:txBody>
          <a:bodyPr lIns="45667" tIns="45667" rIns="45667" bIns="45667" rtlCol="0" anchor="ctr"/>
          <a:lstStyle/>
          <a:p>
            <a:pPr algn="ctr">
              <a:lnSpc>
                <a:spcPts val="2768"/>
              </a:lnSpc>
            </a:pPr>
            <a:endParaRPr dirty="0"/>
          </a:p>
        </p:txBody>
      </p:sp>
      <p:grpSp>
        <p:nvGrpSpPr>
          <p:cNvPr id="247" name="Group 6"/>
          <p:cNvGrpSpPr/>
          <p:nvPr/>
        </p:nvGrpSpPr>
        <p:grpSpPr>
          <a:xfrm rot="-10800000">
            <a:off x="198525" y="2441340"/>
            <a:ext cx="17860873" cy="1541406"/>
            <a:chOff x="0" y="0"/>
            <a:chExt cx="787089" cy="317108"/>
          </a:xfrm>
        </p:grpSpPr>
        <p:sp>
          <p:nvSpPr>
            <p:cNvPr id="248" name="Freeform 7"/>
            <p:cNvSpPr/>
            <p:nvPr/>
          </p:nvSpPr>
          <p:spPr>
            <a:xfrm>
              <a:off x="0" y="0"/>
              <a:ext cx="787089" cy="317108"/>
            </a:xfrm>
            <a:custGeom>
              <a:avLst/>
              <a:gdLst/>
              <a:ahLst/>
              <a:cxnLst/>
              <a:rect l="l" t="t" r="r" b="b"/>
              <a:pathLst>
                <a:path w="787089" h="317108">
                  <a:moveTo>
                    <a:pt x="0" y="0"/>
                  </a:moveTo>
                  <a:lnTo>
                    <a:pt x="787089" y="0"/>
                  </a:lnTo>
                  <a:lnTo>
                    <a:pt x="787089" y="317108"/>
                  </a:lnTo>
                  <a:lnTo>
                    <a:pt x="0" y="317108"/>
                  </a:lnTo>
                  <a:close/>
                </a:path>
              </a:pathLst>
            </a:custGeom>
            <a:solidFill>
              <a:srgbClr val="327576"/>
            </a:solidFill>
          </p:spPr>
        </p:sp>
        <p:sp>
          <p:nvSpPr>
            <p:cNvPr id="249" name="TextBox 8"/>
            <p:cNvSpPr txBox="1"/>
            <p:nvPr/>
          </p:nvSpPr>
          <p:spPr>
            <a:xfrm>
              <a:off x="0" y="-47625"/>
              <a:ext cx="787089" cy="36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243" name="TextBox 42"/>
          <p:cNvSpPr txBox="1"/>
          <p:nvPr/>
        </p:nvSpPr>
        <p:spPr>
          <a:xfrm>
            <a:off x="198526" y="2505967"/>
            <a:ext cx="17733075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3400"/>
              </a:lnSpc>
              <a:spcBef>
                <a:spcPct val="0"/>
              </a:spcBef>
            </a:pPr>
            <a:r>
              <a:rPr lang="uk-UA" sz="3200" b="1" spc="167" dirty="0" smtClean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«Нові професійні ролі і завдання сучасного вчителя при створенні умов для розвитку ключових компетентностей здобувачів освіти через розвиток навичок критичного мислення, креативності, комунікації та роботи в команді»</a:t>
            </a:r>
            <a:endParaRPr lang="uk-UA" sz="3200" b="1" u="none" strike="noStrike" spc="167" dirty="0">
              <a:solidFill>
                <a:schemeClr val="bg1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064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159846" y="-1819287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36"/>
          <p:cNvSpPr txBox="1"/>
          <p:nvPr/>
        </p:nvSpPr>
        <p:spPr>
          <a:xfrm>
            <a:off x="329896" y="619700"/>
            <a:ext cx="1448663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44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Стратегічна ціль: </a:t>
            </a:r>
            <a:r>
              <a:rPr lang="ru-RU" altLang="uk-UA" sz="44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ПІДВИЩЕННЯ КВАЛІФІКАЦІЇ</a:t>
            </a:r>
            <a:endParaRPr lang="uk-UA" altLang="uk-UA" sz="44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1" name="Group 21"/>
          <p:cNvGrpSpPr/>
          <p:nvPr/>
        </p:nvGrpSpPr>
        <p:grpSpPr>
          <a:xfrm>
            <a:off x="2451569" y="4944130"/>
            <a:ext cx="1757774" cy="1757774"/>
            <a:chOff x="0" y="0"/>
            <a:chExt cx="812800" cy="812800"/>
          </a:xfrm>
        </p:grpSpPr>
        <p:sp>
          <p:nvSpPr>
            <p:cNvPr id="14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grpSp>
        <p:nvGrpSpPr>
          <p:cNvPr id="152" name="Group 32"/>
          <p:cNvGrpSpPr/>
          <p:nvPr/>
        </p:nvGrpSpPr>
        <p:grpSpPr>
          <a:xfrm>
            <a:off x="8194683" y="4944130"/>
            <a:ext cx="1757774" cy="1757774"/>
            <a:chOff x="0" y="0"/>
            <a:chExt cx="812800" cy="812800"/>
          </a:xfrm>
        </p:grpSpPr>
        <p:sp>
          <p:nvSpPr>
            <p:cNvPr id="15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241" name="TextBox 43"/>
          <p:cNvSpPr txBox="1"/>
          <p:nvPr/>
        </p:nvSpPr>
        <p:spPr>
          <a:xfrm>
            <a:off x="5013601" y="9310036"/>
            <a:ext cx="371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асистентів-вчителів</a:t>
            </a:r>
          </a:p>
        </p:txBody>
      </p:sp>
      <p:sp>
        <p:nvSpPr>
          <p:cNvPr id="242" name="TextBox 42"/>
          <p:cNvSpPr txBox="1"/>
          <p:nvPr/>
        </p:nvSpPr>
        <p:spPr>
          <a:xfrm>
            <a:off x="433365" y="3801639"/>
            <a:ext cx="7706884" cy="14362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599"/>
              </a:lnSpc>
              <a:spcBef>
                <a:spcPct val="0"/>
              </a:spcBef>
            </a:pPr>
            <a:r>
              <a:rPr lang="uk-UA" sz="3999" b="1" cap="all" spc="167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АКТИВНІ УЧАСНИКИ</a:t>
            </a:r>
          </a:p>
          <a:p>
            <a:pPr marL="0" lvl="1" indent="0" algn="ctr">
              <a:lnSpc>
                <a:spcPts val="5599"/>
              </a:lnSpc>
              <a:spcBef>
                <a:spcPct val="0"/>
              </a:spcBef>
            </a:pPr>
            <a:r>
              <a:rPr lang="uk-UA" sz="3999" b="1" cap="all" spc="167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ВЕБСПІЛЬНОТИ ОСВІТЯН</a:t>
            </a:r>
            <a:endParaRPr lang="uk-UA" sz="3999" b="1" cap="all" spc="167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246" name="TextBox 17"/>
          <p:cNvSpPr txBox="1"/>
          <p:nvPr/>
        </p:nvSpPr>
        <p:spPr>
          <a:xfrm rot="16200000">
            <a:off x="6531015" y="-5072095"/>
            <a:ext cx="1898617" cy="16458123"/>
          </a:xfrm>
          <a:prstGeom prst="rect">
            <a:avLst/>
          </a:prstGeom>
        </p:spPr>
        <p:txBody>
          <a:bodyPr lIns="45667" tIns="45667" rIns="45667" bIns="45667" rtlCol="0" anchor="ctr"/>
          <a:lstStyle/>
          <a:p>
            <a:pPr algn="ctr">
              <a:lnSpc>
                <a:spcPts val="2768"/>
              </a:lnSpc>
            </a:pPr>
            <a:endParaRPr dirty="0"/>
          </a:p>
        </p:txBody>
      </p:sp>
      <p:grpSp>
        <p:nvGrpSpPr>
          <p:cNvPr id="247" name="Group 6"/>
          <p:cNvGrpSpPr/>
          <p:nvPr/>
        </p:nvGrpSpPr>
        <p:grpSpPr>
          <a:xfrm rot="-10800000">
            <a:off x="608749" y="2353652"/>
            <a:ext cx="17060776" cy="1072246"/>
            <a:chOff x="0" y="0"/>
            <a:chExt cx="787089" cy="317108"/>
          </a:xfrm>
        </p:grpSpPr>
        <p:sp>
          <p:nvSpPr>
            <p:cNvPr id="248" name="Freeform 7"/>
            <p:cNvSpPr/>
            <p:nvPr/>
          </p:nvSpPr>
          <p:spPr>
            <a:xfrm>
              <a:off x="0" y="0"/>
              <a:ext cx="787089" cy="317108"/>
            </a:xfrm>
            <a:custGeom>
              <a:avLst/>
              <a:gdLst/>
              <a:ahLst/>
              <a:cxnLst/>
              <a:rect l="l" t="t" r="r" b="b"/>
              <a:pathLst>
                <a:path w="787089" h="317108">
                  <a:moveTo>
                    <a:pt x="0" y="0"/>
                  </a:moveTo>
                  <a:lnTo>
                    <a:pt x="787089" y="0"/>
                  </a:lnTo>
                  <a:lnTo>
                    <a:pt x="787089" y="317108"/>
                  </a:lnTo>
                  <a:lnTo>
                    <a:pt x="0" y="317108"/>
                  </a:lnTo>
                  <a:close/>
                </a:path>
              </a:pathLst>
            </a:custGeom>
            <a:solidFill>
              <a:srgbClr val="327576"/>
            </a:solidFill>
          </p:spPr>
        </p:sp>
        <p:sp>
          <p:nvSpPr>
            <p:cNvPr id="249" name="TextBox 8"/>
            <p:cNvSpPr txBox="1"/>
            <p:nvPr/>
          </p:nvSpPr>
          <p:spPr>
            <a:xfrm>
              <a:off x="0" y="-47625"/>
              <a:ext cx="787089" cy="36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243" name="TextBox 42"/>
          <p:cNvSpPr txBox="1"/>
          <p:nvPr/>
        </p:nvSpPr>
        <p:spPr>
          <a:xfrm>
            <a:off x="207031" y="2805101"/>
            <a:ext cx="1773307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3400"/>
              </a:lnSpc>
              <a:spcBef>
                <a:spcPct val="0"/>
              </a:spcBef>
            </a:pPr>
            <a:r>
              <a:rPr lang="uk-UA" sz="4400" b="1" spc="167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DM Sans Bold"/>
              </a:rPr>
              <a:t>ПЕДАГОГІЧНІ ПРАЦІВНИКИ ЗАКЛАДУ ОСВІТИ</a:t>
            </a:r>
            <a:endParaRPr lang="uk-UA" sz="4400" b="1" u="none" strike="noStrike" spc="167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M Sans Bold"/>
            </a:endParaRPr>
          </a:p>
        </p:txBody>
      </p:sp>
      <p:pic>
        <p:nvPicPr>
          <p:cNvPr id="74" name="Picture 2" descr="Prometheus – Найкращі онлайн-курси України та світу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91" t="24385" r="5901" b="29890"/>
          <a:stretch>
            <a:fillRect/>
          </a:stretch>
        </p:blipFill>
        <p:spPr bwMode="auto">
          <a:xfrm>
            <a:off x="828448" y="5526644"/>
            <a:ext cx="4855893" cy="127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4" descr="Як зареєструватися на «Всеосвіті». Детальна інструкція | Стаття. Різне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768" y="8188558"/>
            <a:ext cx="4125377" cy="131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Рисунок 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530" y="8147469"/>
            <a:ext cx="4943462" cy="10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Рисунок 1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920"/>
          <a:stretch>
            <a:fillRect/>
          </a:stretch>
        </p:blipFill>
        <p:spPr bwMode="auto">
          <a:xfrm>
            <a:off x="8729838" y="5759342"/>
            <a:ext cx="3140513" cy="187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Рисунок 1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048" y="5551099"/>
            <a:ext cx="20955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305259" y="5894620"/>
            <a:ext cx="5512005" cy="1482427"/>
          </a:xfrm>
          <a:prstGeom prst="rect">
            <a:avLst/>
          </a:prstGeom>
        </p:spPr>
      </p:pic>
      <p:sp>
        <p:nvSpPr>
          <p:cNvPr id="81" name="TextBox 42"/>
          <p:cNvSpPr txBox="1"/>
          <p:nvPr/>
        </p:nvSpPr>
        <p:spPr>
          <a:xfrm>
            <a:off x="9552416" y="3752431"/>
            <a:ext cx="7706884" cy="14362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599"/>
              </a:lnSpc>
              <a:spcBef>
                <a:spcPct val="0"/>
              </a:spcBef>
            </a:pPr>
            <a:r>
              <a:rPr lang="uk-UA" sz="3999" b="1" cap="all" spc="167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ПРАЦЮЮТЬ НА </a:t>
            </a:r>
            <a:r>
              <a:rPr lang="uk-UA" sz="3999" b="1" cap="all" spc="167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ОСВІТНІХ </a:t>
            </a:r>
          </a:p>
          <a:p>
            <a:pPr marL="0" lvl="1" indent="0" algn="ctr">
              <a:lnSpc>
                <a:spcPts val="5599"/>
              </a:lnSpc>
              <a:spcBef>
                <a:spcPct val="0"/>
              </a:spcBef>
            </a:pPr>
            <a:r>
              <a:rPr lang="uk-UA" sz="3999" b="1" cap="all" spc="167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ПЛАТФОРМАХ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146578" y="7546815"/>
            <a:ext cx="2610214" cy="2095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139835" y="7335984"/>
            <a:ext cx="3477110" cy="19147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918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159846" y="-1819287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36"/>
          <p:cNvSpPr txBox="1"/>
          <p:nvPr/>
        </p:nvSpPr>
        <p:spPr>
          <a:xfrm>
            <a:off x="860534" y="208479"/>
            <a:ext cx="1448663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44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Стратегічна ціль: </a:t>
            </a:r>
            <a:r>
              <a:rPr lang="ru-RU" altLang="uk-UA" sz="4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РЕАЛІЗАЦІЯ ЗАВДАНЬ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uk-UA" sz="4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ПЕДАГОГІЧНОГО КОЛЕКТИВУ НА </a:t>
            </a:r>
            <a:r>
              <a:rPr lang="ru-RU" altLang="uk-UA" sz="4400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2025-2026 </a:t>
            </a:r>
            <a:r>
              <a:rPr lang="ru-RU" altLang="uk-UA" sz="4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Н. Р.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uk-UA" altLang="uk-UA" sz="44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2" name="Group 32"/>
          <p:cNvGrpSpPr/>
          <p:nvPr/>
        </p:nvGrpSpPr>
        <p:grpSpPr>
          <a:xfrm>
            <a:off x="8194683" y="4944130"/>
            <a:ext cx="1757774" cy="1757774"/>
            <a:chOff x="0" y="0"/>
            <a:chExt cx="812800" cy="812800"/>
          </a:xfrm>
        </p:grpSpPr>
        <p:sp>
          <p:nvSpPr>
            <p:cNvPr id="15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241" name="TextBox 43"/>
          <p:cNvSpPr txBox="1"/>
          <p:nvPr/>
        </p:nvSpPr>
        <p:spPr>
          <a:xfrm>
            <a:off x="5013601" y="9310036"/>
            <a:ext cx="371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асистентів-вчителів</a:t>
            </a:r>
          </a:p>
        </p:txBody>
      </p:sp>
      <p:sp>
        <p:nvSpPr>
          <p:cNvPr id="246" name="TextBox 17"/>
          <p:cNvSpPr txBox="1"/>
          <p:nvPr/>
        </p:nvSpPr>
        <p:spPr>
          <a:xfrm rot="16200000">
            <a:off x="6531015" y="-5072095"/>
            <a:ext cx="1898617" cy="16458123"/>
          </a:xfrm>
          <a:prstGeom prst="rect">
            <a:avLst/>
          </a:prstGeom>
        </p:spPr>
        <p:txBody>
          <a:bodyPr lIns="45667" tIns="45667" rIns="45667" bIns="45667" rtlCol="0" anchor="ctr"/>
          <a:lstStyle/>
          <a:p>
            <a:pPr algn="ctr">
              <a:lnSpc>
                <a:spcPts val="2768"/>
              </a:lnSpc>
            </a:pPr>
            <a:endParaRPr dirty="0"/>
          </a:p>
        </p:txBody>
      </p:sp>
      <p:sp>
        <p:nvSpPr>
          <p:cNvPr id="97" name="TextBox 19"/>
          <p:cNvSpPr txBox="1"/>
          <p:nvPr/>
        </p:nvSpPr>
        <p:spPr>
          <a:xfrm>
            <a:off x="10819973" y="4788361"/>
            <a:ext cx="2942021" cy="429383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79"/>
              </a:lnSpc>
            </a:pPr>
            <a:endParaRPr dirty="0"/>
          </a:p>
        </p:txBody>
      </p:sp>
      <p:sp>
        <p:nvSpPr>
          <p:cNvPr id="7" name="AutoShape 8" descr="Атестація 2025: порядок проведення - Нов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70" name="Freeform 3"/>
          <p:cNvSpPr/>
          <p:nvPr/>
        </p:nvSpPr>
        <p:spPr>
          <a:xfrm>
            <a:off x="2972033" y="5655652"/>
            <a:ext cx="4109657" cy="2013725"/>
          </a:xfrm>
          <a:custGeom>
            <a:avLst/>
            <a:gdLst/>
            <a:ahLst/>
            <a:cxnLst/>
            <a:rect l="l" t="t" r="r" b="b"/>
            <a:pathLst>
              <a:path w="4109657" h="2013725">
                <a:moveTo>
                  <a:pt x="0" y="0"/>
                </a:moveTo>
                <a:lnTo>
                  <a:pt x="4109656" y="0"/>
                </a:lnTo>
                <a:lnTo>
                  <a:pt x="4109656" y="2013725"/>
                </a:lnTo>
                <a:lnTo>
                  <a:pt x="0" y="201372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b="-104337"/>
            </a:stretch>
          </a:blipFill>
        </p:spPr>
      </p:sp>
      <p:sp>
        <p:nvSpPr>
          <p:cNvPr id="71" name="Freeform 4"/>
          <p:cNvSpPr/>
          <p:nvPr/>
        </p:nvSpPr>
        <p:spPr>
          <a:xfrm>
            <a:off x="7184580" y="5655652"/>
            <a:ext cx="4109657" cy="2013725"/>
          </a:xfrm>
          <a:custGeom>
            <a:avLst/>
            <a:gdLst/>
            <a:ahLst/>
            <a:cxnLst/>
            <a:rect l="l" t="t" r="r" b="b"/>
            <a:pathLst>
              <a:path w="4109657" h="2013725">
                <a:moveTo>
                  <a:pt x="0" y="0"/>
                </a:moveTo>
                <a:lnTo>
                  <a:pt x="4109656" y="0"/>
                </a:lnTo>
                <a:lnTo>
                  <a:pt x="4109656" y="2013725"/>
                </a:lnTo>
                <a:lnTo>
                  <a:pt x="0" y="201372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b="-104337"/>
            </a:stretch>
          </a:blipFill>
          <a:ln cap="sq">
            <a:noFill/>
            <a:prstDash val="solid"/>
            <a:miter/>
          </a:ln>
        </p:spPr>
      </p:sp>
      <p:sp>
        <p:nvSpPr>
          <p:cNvPr id="72" name="Freeform 5"/>
          <p:cNvSpPr/>
          <p:nvPr/>
        </p:nvSpPr>
        <p:spPr>
          <a:xfrm>
            <a:off x="11397127" y="5655652"/>
            <a:ext cx="4109656" cy="2013725"/>
          </a:xfrm>
          <a:custGeom>
            <a:avLst/>
            <a:gdLst/>
            <a:ahLst/>
            <a:cxnLst/>
            <a:rect l="l" t="t" r="r" b="b"/>
            <a:pathLst>
              <a:path w="4109656" h="2013725">
                <a:moveTo>
                  <a:pt x="0" y="0"/>
                </a:moveTo>
                <a:lnTo>
                  <a:pt x="4109656" y="0"/>
                </a:lnTo>
                <a:lnTo>
                  <a:pt x="4109656" y="2013725"/>
                </a:lnTo>
                <a:lnTo>
                  <a:pt x="0" y="201372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b="-104337"/>
            </a:stretch>
          </a:blipFill>
          <a:ln cap="sq">
            <a:noFill/>
            <a:prstDash val="solid"/>
            <a:miter/>
          </a:ln>
        </p:spPr>
      </p:sp>
      <p:grpSp>
        <p:nvGrpSpPr>
          <p:cNvPr id="73" name="Group 6"/>
          <p:cNvGrpSpPr/>
          <p:nvPr/>
        </p:nvGrpSpPr>
        <p:grpSpPr>
          <a:xfrm>
            <a:off x="3508433" y="7121668"/>
            <a:ext cx="1019175" cy="1019175"/>
            <a:chOff x="0" y="0"/>
            <a:chExt cx="812152" cy="812152"/>
          </a:xfrm>
        </p:grpSpPr>
        <p:sp>
          <p:nvSpPr>
            <p:cNvPr id="74" name="Freeform 7"/>
            <p:cNvSpPr/>
            <p:nvPr/>
          </p:nvSpPr>
          <p:spPr>
            <a:xfrm>
              <a:off x="0" y="0"/>
              <a:ext cx="812152" cy="812152"/>
            </a:xfrm>
            <a:custGeom>
              <a:avLst/>
              <a:gdLst/>
              <a:ahLst/>
              <a:cxnLst/>
              <a:rect l="l" t="t" r="r" b="b"/>
              <a:pathLst>
                <a:path w="812152" h="812152">
                  <a:moveTo>
                    <a:pt x="406076" y="0"/>
                  </a:moveTo>
                  <a:cubicBezTo>
                    <a:pt x="181806" y="0"/>
                    <a:pt x="0" y="181806"/>
                    <a:pt x="0" y="406076"/>
                  </a:cubicBezTo>
                  <a:cubicBezTo>
                    <a:pt x="0" y="630345"/>
                    <a:pt x="181806" y="812152"/>
                    <a:pt x="406076" y="812152"/>
                  </a:cubicBezTo>
                  <a:cubicBezTo>
                    <a:pt x="630345" y="812152"/>
                    <a:pt x="812152" y="630345"/>
                    <a:pt x="812152" y="406076"/>
                  </a:cubicBezTo>
                  <a:cubicBezTo>
                    <a:pt x="812152" y="181806"/>
                    <a:pt x="630345" y="0"/>
                    <a:pt x="406076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D8BC9"/>
              </a:solidFill>
              <a:prstDash val="solid"/>
              <a:miter/>
            </a:ln>
          </p:spPr>
        </p:sp>
        <p:sp>
          <p:nvSpPr>
            <p:cNvPr id="75" name="TextBox 8"/>
            <p:cNvSpPr txBox="1"/>
            <p:nvPr/>
          </p:nvSpPr>
          <p:spPr>
            <a:xfrm>
              <a:off x="76139" y="38039"/>
              <a:ext cx="659873" cy="6979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76" name="Group 9"/>
          <p:cNvGrpSpPr/>
          <p:nvPr/>
        </p:nvGrpSpPr>
        <p:grpSpPr>
          <a:xfrm>
            <a:off x="7739065" y="7067429"/>
            <a:ext cx="1019175" cy="1019175"/>
            <a:chOff x="0" y="0"/>
            <a:chExt cx="688087" cy="688087"/>
          </a:xfrm>
        </p:grpSpPr>
        <p:sp>
          <p:nvSpPr>
            <p:cNvPr id="77" name="Freeform 10"/>
            <p:cNvSpPr/>
            <p:nvPr/>
          </p:nvSpPr>
          <p:spPr>
            <a:xfrm>
              <a:off x="0" y="0"/>
              <a:ext cx="688087" cy="688087"/>
            </a:xfrm>
            <a:custGeom>
              <a:avLst/>
              <a:gdLst/>
              <a:ahLst/>
              <a:cxnLst/>
              <a:rect l="l" t="t" r="r" b="b"/>
              <a:pathLst>
                <a:path w="688087" h="688087">
                  <a:moveTo>
                    <a:pt x="344044" y="0"/>
                  </a:moveTo>
                  <a:cubicBezTo>
                    <a:pt x="154034" y="0"/>
                    <a:pt x="0" y="154034"/>
                    <a:pt x="0" y="344044"/>
                  </a:cubicBezTo>
                  <a:cubicBezTo>
                    <a:pt x="0" y="534054"/>
                    <a:pt x="154034" y="688087"/>
                    <a:pt x="344044" y="688087"/>
                  </a:cubicBezTo>
                  <a:cubicBezTo>
                    <a:pt x="534054" y="688087"/>
                    <a:pt x="688087" y="534054"/>
                    <a:pt x="688087" y="344044"/>
                  </a:cubicBezTo>
                  <a:cubicBezTo>
                    <a:pt x="688087" y="154034"/>
                    <a:pt x="534054" y="0"/>
                    <a:pt x="344044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2BC5CD"/>
              </a:solidFill>
              <a:prstDash val="solid"/>
              <a:miter/>
            </a:ln>
          </p:spPr>
        </p:sp>
        <p:sp>
          <p:nvSpPr>
            <p:cNvPr id="78" name="TextBox 11"/>
            <p:cNvSpPr txBox="1"/>
            <p:nvPr/>
          </p:nvSpPr>
          <p:spPr>
            <a:xfrm>
              <a:off x="64508" y="26408"/>
              <a:ext cx="559071" cy="597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79" name="Group 12"/>
          <p:cNvGrpSpPr/>
          <p:nvPr/>
        </p:nvGrpSpPr>
        <p:grpSpPr>
          <a:xfrm>
            <a:off x="5500425" y="5183779"/>
            <a:ext cx="1019175" cy="1019175"/>
            <a:chOff x="0" y="0"/>
            <a:chExt cx="688087" cy="688087"/>
          </a:xfrm>
        </p:grpSpPr>
        <p:sp>
          <p:nvSpPr>
            <p:cNvPr id="80" name="Freeform 13"/>
            <p:cNvSpPr/>
            <p:nvPr/>
          </p:nvSpPr>
          <p:spPr>
            <a:xfrm>
              <a:off x="0" y="0"/>
              <a:ext cx="688087" cy="688087"/>
            </a:xfrm>
            <a:custGeom>
              <a:avLst/>
              <a:gdLst/>
              <a:ahLst/>
              <a:cxnLst/>
              <a:rect l="l" t="t" r="r" b="b"/>
              <a:pathLst>
                <a:path w="688087" h="688087">
                  <a:moveTo>
                    <a:pt x="344044" y="0"/>
                  </a:moveTo>
                  <a:cubicBezTo>
                    <a:pt x="154034" y="0"/>
                    <a:pt x="0" y="154034"/>
                    <a:pt x="0" y="344044"/>
                  </a:cubicBezTo>
                  <a:cubicBezTo>
                    <a:pt x="0" y="534054"/>
                    <a:pt x="154034" y="688087"/>
                    <a:pt x="344044" y="688087"/>
                  </a:cubicBezTo>
                  <a:cubicBezTo>
                    <a:pt x="534054" y="688087"/>
                    <a:pt x="688087" y="534054"/>
                    <a:pt x="688087" y="344044"/>
                  </a:cubicBezTo>
                  <a:cubicBezTo>
                    <a:pt x="688087" y="154034"/>
                    <a:pt x="534054" y="0"/>
                    <a:pt x="344044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D8BC9"/>
              </a:solidFill>
              <a:prstDash val="solid"/>
              <a:miter/>
            </a:ln>
          </p:spPr>
        </p:sp>
        <p:sp>
          <p:nvSpPr>
            <p:cNvPr id="81" name="TextBox 14"/>
            <p:cNvSpPr txBox="1"/>
            <p:nvPr/>
          </p:nvSpPr>
          <p:spPr>
            <a:xfrm>
              <a:off x="64508" y="26408"/>
              <a:ext cx="559071" cy="597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82" name="Group 15"/>
          <p:cNvGrpSpPr/>
          <p:nvPr/>
        </p:nvGrpSpPr>
        <p:grpSpPr>
          <a:xfrm>
            <a:off x="9727015" y="5053704"/>
            <a:ext cx="1019175" cy="1019175"/>
            <a:chOff x="0" y="0"/>
            <a:chExt cx="688087" cy="688087"/>
          </a:xfrm>
        </p:grpSpPr>
        <p:sp>
          <p:nvSpPr>
            <p:cNvPr id="83" name="Freeform 16"/>
            <p:cNvSpPr/>
            <p:nvPr/>
          </p:nvSpPr>
          <p:spPr>
            <a:xfrm>
              <a:off x="0" y="0"/>
              <a:ext cx="688087" cy="688087"/>
            </a:xfrm>
            <a:custGeom>
              <a:avLst/>
              <a:gdLst/>
              <a:ahLst/>
              <a:cxnLst/>
              <a:rect l="l" t="t" r="r" b="b"/>
              <a:pathLst>
                <a:path w="688087" h="688087">
                  <a:moveTo>
                    <a:pt x="344044" y="0"/>
                  </a:moveTo>
                  <a:cubicBezTo>
                    <a:pt x="154034" y="0"/>
                    <a:pt x="0" y="154034"/>
                    <a:pt x="0" y="344044"/>
                  </a:cubicBezTo>
                  <a:cubicBezTo>
                    <a:pt x="0" y="534054"/>
                    <a:pt x="154034" y="688087"/>
                    <a:pt x="344044" y="688087"/>
                  </a:cubicBezTo>
                  <a:cubicBezTo>
                    <a:pt x="534054" y="688087"/>
                    <a:pt x="688087" y="534054"/>
                    <a:pt x="688087" y="344044"/>
                  </a:cubicBezTo>
                  <a:cubicBezTo>
                    <a:pt x="688087" y="154034"/>
                    <a:pt x="534054" y="0"/>
                    <a:pt x="344044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2BC5CD"/>
              </a:solidFill>
              <a:prstDash val="solid"/>
              <a:miter/>
            </a:ln>
          </p:spPr>
        </p:sp>
        <p:sp>
          <p:nvSpPr>
            <p:cNvPr id="84" name="TextBox 17"/>
            <p:cNvSpPr txBox="1"/>
            <p:nvPr/>
          </p:nvSpPr>
          <p:spPr>
            <a:xfrm>
              <a:off x="64508" y="26408"/>
              <a:ext cx="559071" cy="597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85" name="Group 18"/>
          <p:cNvGrpSpPr/>
          <p:nvPr/>
        </p:nvGrpSpPr>
        <p:grpSpPr>
          <a:xfrm>
            <a:off x="11970971" y="7067429"/>
            <a:ext cx="1019175" cy="1019175"/>
            <a:chOff x="0" y="0"/>
            <a:chExt cx="688087" cy="688087"/>
          </a:xfrm>
        </p:grpSpPr>
        <p:sp>
          <p:nvSpPr>
            <p:cNvPr id="111" name="Freeform 19"/>
            <p:cNvSpPr/>
            <p:nvPr/>
          </p:nvSpPr>
          <p:spPr>
            <a:xfrm>
              <a:off x="0" y="0"/>
              <a:ext cx="688087" cy="688087"/>
            </a:xfrm>
            <a:custGeom>
              <a:avLst/>
              <a:gdLst/>
              <a:ahLst/>
              <a:cxnLst/>
              <a:rect l="l" t="t" r="r" b="b"/>
              <a:pathLst>
                <a:path w="688087" h="688087">
                  <a:moveTo>
                    <a:pt x="344044" y="0"/>
                  </a:moveTo>
                  <a:cubicBezTo>
                    <a:pt x="154034" y="0"/>
                    <a:pt x="0" y="154034"/>
                    <a:pt x="0" y="344044"/>
                  </a:cubicBezTo>
                  <a:cubicBezTo>
                    <a:pt x="0" y="534054"/>
                    <a:pt x="154034" y="688087"/>
                    <a:pt x="344044" y="688087"/>
                  </a:cubicBezTo>
                  <a:cubicBezTo>
                    <a:pt x="534054" y="688087"/>
                    <a:pt x="688087" y="534054"/>
                    <a:pt x="688087" y="344044"/>
                  </a:cubicBezTo>
                  <a:cubicBezTo>
                    <a:pt x="688087" y="154034"/>
                    <a:pt x="534054" y="0"/>
                    <a:pt x="344044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77BF60"/>
              </a:solidFill>
              <a:prstDash val="solid"/>
              <a:miter/>
            </a:ln>
          </p:spPr>
        </p:sp>
        <p:sp>
          <p:nvSpPr>
            <p:cNvPr id="133" name="TextBox 20"/>
            <p:cNvSpPr txBox="1"/>
            <p:nvPr/>
          </p:nvSpPr>
          <p:spPr>
            <a:xfrm>
              <a:off x="64508" y="26408"/>
              <a:ext cx="559071" cy="597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34" name="Group 21"/>
          <p:cNvGrpSpPr/>
          <p:nvPr/>
        </p:nvGrpSpPr>
        <p:grpSpPr>
          <a:xfrm>
            <a:off x="13960183" y="5053704"/>
            <a:ext cx="1019175" cy="1019175"/>
            <a:chOff x="0" y="0"/>
            <a:chExt cx="688087" cy="688087"/>
          </a:xfrm>
        </p:grpSpPr>
        <p:sp>
          <p:nvSpPr>
            <p:cNvPr id="135" name="Freeform 22"/>
            <p:cNvSpPr/>
            <p:nvPr/>
          </p:nvSpPr>
          <p:spPr>
            <a:xfrm>
              <a:off x="0" y="0"/>
              <a:ext cx="688087" cy="688087"/>
            </a:xfrm>
            <a:custGeom>
              <a:avLst/>
              <a:gdLst/>
              <a:ahLst/>
              <a:cxnLst/>
              <a:rect l="l" t="t" r="r" b="b"/>
              <a:pathLst>
                <a:path w="688087" h="688087">
                  <a:moveTo>
                    <a:pt x="344044" y="0"/>
                  </a:moveTo>
                  <a:cubicBezTo>
                    <a:pt x="154034" y="0"/>
                    <a:pt x="0" y="154034"/>
                    <a:pt x="0" y="344044"/>
                  </a:cubicBezTo>
                  <a:cubicBezTo>
                    <a:pt x="0" y="534054"/>
                    <a:pt x="154034" y="688087"/>
                    <a:pt x="344044" y="688087"/>
                  </a:cubicBezTo>
                  <a:cubicBezTo>
                    <a:pt x="534054" y="688087"/>
                    <a:pt x="688087" y="534054"/>
                    <a:pt x="688087" y="344044"/>
                  </a:cubicBezTo>
                  <a:cubicBezTo>
                    <a:pt x="688087" y="154034"/>
                    <a:pt x="534054" y="0"/>
                    <a:pt x="344044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77BF60"/>
              </a:solidFill>
              <a:prstDash val="solid"/>
              <a:miter/>
            </a:ln>
          </p:spPr>
        </p:sp>
        <p:sp>
          <p:nvSpPr>
            <p:cNvPr id="136" name="TextBox 23"/>
            <p:cNvSpPr txBox="1"/>
            <p:nvPr/>
          </p:nvSpPr>
          <p:spPr>
            <a:xfrm>
              <a:off x="64508" y="26408"/>
              <a:ext cx="559071" cy="597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37" name="Group 24"/>
          <p:cNvGrpSpPr/>
          <p:nvPr/>
        </p:nvGrpSpPr>
        <p:grpSpPr>
          <a:xfrm rot="5400000">
            <a:off x="15537555" y="5814510"/>
            <a:ext cx="1938297" cy="1696010"/>
            <a:chOff x="0" y="0"/>
            <a:chExt cx="812800" cy="711200"/>
          </a:xfrm>
        </p:grpSpPr>
        <p:sp>
          <p:nvSpPr>
            <p:cNvPr id="138" name="Freeform 2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7BF60"/>
            </a:solidFill>
          </p:spPr>
        </p:sp>
        <p:sp>
          <p:nvSpPr>
            <p:cNvPr id="139" name="TextBox 26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140" name="Group 27"/>
          <p:cNvGrpSpPr/>
          <p:nvPr/>
        </p:nvGrpSpPr>
        <p:grpSpPr>
          <a:xfrm>
            <a:off x="608297" y="5655652"/>
            <a:ext cx="2258961" cy="2013725"/>
            <a:chOff x="0" y="0"/>
            <a:chExt cx="594953" cy="530364"/>
          </a:xfrm>
        </p:grpSpPr>
        <p:sp>
          <p:nvSpPr>
            <p:cNvPr id="141" name="Freeform 28"/>
            <p:cNvSpPr/>
            <p:nvPr/>
          </p:nvSpPr>
          <p:spPr>
            <a:xfrm>
              <a:off x="0" y="0"/>
              <a:ext cx="594953" cy="530364"/>
            </a:xfrm>
            <a:custGeom>
              <a:avLst/>
              <a:gdLst/>
              <a:ahLst/>
              <a:cxnLst/>
              <a:rect l="l" t="t" r="r" b="b"/>
              <a:pathLst>
                <a:path w="594953" h="530364">
                  <a:moveTo>
                    <a:pt x="0" y="0"/>
                  </a:moveTo>
                  <a:lnTo>
                    <a:pt x="594953" y="0"/>
                  </a:lnTo>
                  <a:lnTo>
                    <a:pt x="594953" y="530364"/>
                  </a:lnTo>
                  <a:lnTo>
                    <a:pt x="0" y="530364"/>
                  </a:lnTo>
                  <a:close/>
                </a:path>
              </a:pathLst>
            </a:custGeom>
            <a:solidFill>
              <a:srgbClr val="1D8BC9"/>
            </a:solidFill>
          </p:spPr>
        </p:sp>
        <p:sp>
          <p:nvSpPr>
            <p:cNvPr id="142" name="TextBox 29"/>
            <p:cNvSpPr txBox="1"/>
            <p:nvPr/>
          </p:nvSpPr>
          <p:spPr>
            <a:xfrm>
              <a:off x="0" y="-38100"/>
              <a:ext cx="594953" cy="568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143" name="Freeform 31"/>
          <p:cNvSpPr/>
          <p:nvPr/>
        </p:nvSpPr>
        <p:spPr>
          <a:xfrm>
            <a:off x="3186650" y="5804396"/>
            <a:ext cx="643566" cy="620236"/>
          </a:xfrm>
          <a:custGeom>
            <a:avLst/>
            <a:gdLst/>
            <a:ahLst/>
            <a:cxnLst/>
            <a:rect l="l" t="t" r="r" b="b"/>
            <a:pathLst>
              <a:path w="643566" h="620236">
                <a:moveTo>
                  <a:pt x="0" y="0"/>
                </a:moveTo>
                <a:lnTo>
                  <a:pt x="643566" y="0"/>
                </a:lnTo>
                <a:lnTo>
                  <a:pt x="643566" y="620237"/>
                </a:lnTo>
                <a:lnTo>
                  <a:pt x="0" y="62023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4" name="Freeform 32"/>
          <p:cNvSpPr/>
          <p:nvPr/>
        </p:nvSpPr>
        <p:spPr>
          <a:xfrm>
            <a:off x="6285786" y="6928471"/>
            <a:ext cx="641842" cy="612959"/>
          </a:xfrm>
          <a:custGeom>
            <a:avLst/>
            <a:gdLst/>
            <a:ahLst/>
            <a:cxnLst/>
            <a:rect l="l" t="t" r="r" b="b"/>
            <a:pathLst>
              <a:path w="641842" h="612959">
                <a:moveTo>
                  <a:pt x="0" y="0"/>
                </a:moveTo>
                <a:lnTo>
                  <a:pt x="641841" y="0"/>
                </a:lnTo>
                <a:lnTo>
                  <a:pt x="641841" y="612959"/>
                </a:lnTo>
                <a:lnTo>
                  <a:pt x="0" y="61295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5" name="Freeform 33"/>
          <p:cNvSpPr/>
          <p:nvPr/>
        </p:nvSpPr>
        <p:spPr>
          <a:xfrm>
            <a:off x="7327452" y="5766250"/>
            <a:ext cx="677375" cy="696529"/>
          </a:xfrm>
          <a:custGeom>
            <a:avLst/>
            <a:gdLst/>
            <a:ahLst/>
            <a:cxnLst/>
            <a:rect l="l" t="t" r="r" b="b"/>
            <a:pathLst>
              <a:path w="677375" h="696529">
                <a:moveTo>
                  <a:pt x="0" y="0"/>
                </a:moveTo>
                <a:lnTo>
                  <a:pt x="677375" y="0"/>
                </a:lnTo>
                <a:lnTo>
                  <a:pt x="677375" y="696529"/>
                </a:lnTo>
                <a:lnTo>
                  <a:pt x="0" y="69652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6" name="Freeform 34"/>
          <p:cNvSpPr/>
          <p:nvPr/>
        </p:nvSpPr>
        <p:spPr>
          <a:xfrm>
            <a:off x="11581368" y="5763282"/>
            <a:ext cx="673840" cy="571921"/>
          </a:xfrm>
          <a:custGeom>
            <a:avLst/>
            <a:gdLst/>
            <a:ahLst/>
            <a:cxnLst/>
            <a:rect l="l" t="t" r="r" b="b"/>
            <a:pathLst>
              <a:path w="673840" h="571921">
                <a:moveTo>
                  <a:pt x="0" y="0"/>
                </a:moveTo>
                <a:lnTo>
                  <a:pt x="673840" y="0"/>
                </a:lnTo>
                <a:lnTo>
                  <a:pt x="673840" y="571921"/>
                </a:lnTo>
                <a:lnTo>
                  <a:pt x="0" y="57192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47" name="TextBox 38"/>
          <p:cNvSpPr txBox="1"/>
          <p:nvPr/>
        </p:nvSpPr>
        <p:spPr>
          <a:xfrm>
            <a:off x="-182848" y="2421385"/>
            <a:ext cx="17882176" cy="1297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uk-UA" sz="5999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Пріоритетними напрямками в роботі </a:t>
            </a:r>
          </a:p>
          <a:p>
            <a:pPr algn="ctr">
              <a:lnSpc>
                <a:spcPts val="5000"/>
              </a:lnSpc>
            </a:pPr>
            <a:r>
              <a:rPr lang="uk-UA" sz="5999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педагогічних працівників залишаються</a:t>
            </a:r>
            <a:endParaRPr lang="uk-UA" sz="5999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49" name="TextBox 40"/>
          <p:cNvSpPr txBox="1"/>
          <p:nvPr/>
        </p:nvSpPr>
        <p:spPr>
          <a:xfrm>
            <a:off x="6540067" y="4095277"/>
            <a:ext cx="3638813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uk-UA" sz="32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використання </a:t>
            </a:r>
          </a:p>
          <a:p>
            <a:pPr algn="ctr">
              <a:lnSpc>
                <a:spcPts val="3359"/>
              </a:lnSpc>
            </a:pPr>
            <a:r>
              <a:rPr lang="uk-UA" sz="32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інтерактивних технологій</a:t>
            </a:r>
          </a:p>
        </p:txBody>
      </p:sp>
      <p:sp>
        <p:nvSpPr>
          <p:cNvPr id="150" name="TextBox 41"/>
          <p:cNvSpPr txBox="1"/>
          <p:nvPr/>
        </p:nvSpPr>
        <p:spPr>
          <a:xfrm>
            <a:off x="6665432" y="8378923"/>
            <a:ext cx="4816274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ru-RU" sz="28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ужиття </a:t>
            </a:r>
            <a:r>
              <a:rPr lang="uk-UA" sz="28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заходів, спрямованих на підвищення </a:t>
            </a:r>
          </a:p>
          <a:p>
            <a:pPr algn="ctr">
              <a:lnSpc>
                <a:spcPts val="3359"/>
              </a:lnSpc>
            </a:pPr>
            <a:r>
              <a:rPr lang="uk-UA" sz="28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моральності в суспільстві</a:t>
            </a:r>
            <a:endParaRPr lang="uk-UA" sz="28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51" name="TextBox 42"/>
          <p:cNvSpPr txBox="1"/>
          <p:nvPr/>
        </p:nvSpPr>
        <p:spPr>
          <a:xfrm>
            <a:off x="2242257" y="4007944"/>
            <a:ext cx="3159073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uk-UA" sz="32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упровадження </a:t>
            </a:r>
          </a:p>
          <a:p>
            <a:pPr algn="ctr">
              <a:lnSpc>
                <a:spcPts val="3359"/>
              </a:lnSpc>
            </a:pPr>
            <a:r>
              <a:rPr lang="uk-UA" sz="32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просвітницької діяльності</a:t>
            </a:r>
          </a:p>
        </p:txBody>
      </p:sp>
      <p:sp>
        <p:nvSpPr>
          <p:cNvPr id="156" name="TextBox 47"/>
          <p:cNvSpPr txBox="1"/>
          <p:nvPr/>
        </p:nvSpPr>
        <p:spPr>
          <a:xfrm>
            <a:off x="10812862" y="4022813"/>
            <a:ext cx="4143680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uk-UA" sz="32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впровадження нових</a:t>
            </a:r>
          </a:p>
          <a:p>
            <a:pPr algn="ctr">
              <a:lnSpc>
                <a:spcPts val="3359"/>
              </a:lnSpc>
            </a:pPr>
            <a:r>
              <a:rPr lang="uk-UA" sz="32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педагогічних комунікацій</a:t>
            </a:r>
          </a:p>
        </p:txBody>
      </p:sp>
      <p:sp>
        <p:nvSpPr>
          <p:cNvPr id="157" name="TextBox 48"/>
          <p:cNvSpPr txBox="1"/>
          <p:nvPr/>
        </p:nvSpPr>
        <p:spPr>
          <a:xfrm>
            <a:off x="12290983" y="8290623"/>
            <a:ext cx="4637871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uk-UA" sz="28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правової культури </a:t>
            </a:r>
          </a:p>
          <a:p>
            <a:pPr algn="ctr">
              <a:lnSpc>
                <a:spcPts val="3359"/>
              </a:lnSpc>
            </a:pPr>
            <a:r>
              <a:rPr lang="uk-UA" sz="28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громадян, утвердження здорового способу життя</a:t>
            </a:r>
            <a:endParaRPr lang="uk-UA" sz="28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58" name="TextBox 49"/>
          <p:cNvSpPr txBox="1"/>
          <p:nvPr/>
        </p:nvSpPr>
        <p:spPr>
          <a:xfrm>
            <a:off x="3760467" y="7388368"/>
            <a:ext cx="515108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 dirty="0">
                <a:solidFill>
                  <a:srgbClr val="1D8BC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01</a:t>
            </a:r>
          </a:p>
        </p:txBody>
      </p:sp>
      <p:sp>
        <p:nvSpPr>
          <p:cNvPr id="159" name="TextBox 50"/>
          <p:cNvSpPr txBox="1"/>
          <p:nvPr/>
        </p:nvSpPr>
        <p:spPr>
          <a:xfrm>
            <a:off x="5752459" y="5450479"/>
            <a:ext cx="515108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 dirty="0">
                <a:solidFill>
                  <a:srgbClr val="1D8BC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02</a:t>
            </a:r>
          </a:p>
        </p:txBody>
      </p:sp>
      <p:sp>
        <p:nvSpPr>
          <p:cNvPr id="160" name="TextBox 51"/>
          <p:cNvSpPr txBox="1"/>
          <p:nvPr/>
        </p:nvSpPr>
        <p:spPr>
          <a:xfrm>
            <a:off x="7678805" y="7334129"/>
            <a:ext cx="1139696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 dirty="0">
                <a:solidFill>
                  <a:srgbClr val="2BC5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03</a:t>
            </a:r>
          </a:p>
        </p:txBody>
      </p:sp>
      <p:sp>
        <p:nvSpPr>
          <p:cNvPr id="161" name="TextBox 52"/>
          <p:cNvSpPr txBox="1"/>
          <p:nvPr/>
        </p:nvSpPr>
        <p:spPr>
          <a:xfrm>
            <a:off x="9723291" y="5320404"/>
            <a:ext cx="102662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 dirty="0">
                <a:solidFill>
                  <a:srgbClr val="2BC5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04</a:t>
            </a:r>
          </a:p>
        </p:txBody>
      </p:sp>
      <p:sp>
        <p:nvSpPr>
          <p:cNvPr id="162" name="TextBox 53"/>
          <p:cNvSpPr txBox="1"/>
          <p:nvPr/>
        </p:nvSpPr>
        <p:spPr>
          <a:xfrm>
            <a:off x="11970971" y="7334129"/>
            <a:ext cx="1019175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 dirty="0">
                <a:solidFill>
                  <a:srgbClr val="77BF6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05</a:t>
            </a:r>
          </a:p>
        </p:txBody>
      </p:sp>
      <p:sp>
        <p:nvSpPr>
          <p:cNvPr id="163" name="TextBox 54"/>
          <p:cNvSpPr txBox="1"/>
          <p:nvPr/>
        </p:nvSpPr>
        <p:spPr>
          <a:xfrm>
            <a:off x="13960183" y="5320404"/>
            <a:ext cx="1019175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 dirty="0">
                <a:solidFill>
                  <a:srgbClr val="77BF6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06</a:t>
            </a:r>
          </a:p>
        </p:txBody>
      </p:sp>
      <p:sp>
        <p:nvSpPr>
          <p:cNvPr id="164" name="TextBox 47"/>
          <p:cNvSpPr txBox="1"/>
          <p:nvPr/>
        </p:nvSpPr>
        <p:spPr>
          <a:xfrm>
            <a:off x="1377116" y="8394894"/>
            <a:ext cx="4932903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uk-UA" sz="32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впровадження дієвого </a:t>
            </a:r>
          </a:p>
          <a:p>
            <a:pPr algn="ctr">
              <a:lnSpc>
                <a:spcPts val="3359"/>
              </a:lnSpc>
            </a:pPr>
            <a:r>
              <a:rPr lang="uk-UA" sz="32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шкільного самоврядування </a:t>
            </a:r>
          </a:p>
        </p:txBody>
      </p:sp>
    </p:spTree>
    <p:extLst>
      <p:ext uri="{BB962C8B-B14F-4D97-AF65-F5344CB8AC3E}">
        <p14:creationId xmlns="" xmlns:p14="http://schemas.microsoft.com/office/powerpoint/2010/main" val="403764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eeform 9"/>
          <p:cNvSpPr/>
          <p:nvPr/>
        </p:nvSpPr>
        <p:spPr>
          <a:xfrm>
            <a:off x="3849586" y="3807499"/>
            <a:ext cx="3411074" cy="1552039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5" y="0"/>
                </a:lnTo>
                <a:lnTo>
                  <a:pt x="3411075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sp>
        <p:nvSpPr>
          <p:cNvPr id="121" name="Freeform 7"/>
          <p:cNvSpPr/>
          <p:nvPr/>
        </p:nvSpPr>
        <p:spPr>
          <a:xfrm>
            <a:off x="10649778" y="7933008"/>
            <a:ext cx="3411074" cy="1552039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4" y="0"/>
                </a:lnTo>
                <a:lnTo>
                  <a:pt x="3411074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22" name="Group 22"/>
          <p:cNvGrpSpPr/>
          <p:nvPr/>
        </p:nvGrpSpPr>
        <p:grpSpPr>
          <a:xfrm>
            <a:off x="11116188" y="9813433"/>
            <a:ext cx="948012" cy="948012"/>
            <a:chOff x="0" y="0"/>
            <a:chExt cx="812800" cy="812800"/>
          </a:xfrm>
        </p:grpSpPr>
        <p:sp>
          <p:nvSpPr>
            <p:cNvPr id="1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31BF8A"/>
              </a:solidFill>
              <a:prstDash val="solid"/>
              <a:miter/>
            </a:ln>
          </p:spPr>
        </p:sp>
        <p:sp>
          <p:nvSpPr>
            <p:cNvPr id="1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125" name="AutoShape 25"/>
          <p:cNvSpPr/>
          <p:nvPr/>
        </p:nvSpPr>
        <p:spPr>
          <a:xfrm flipV="1">
            <a:off x="11590194" y="9485047"/>
            <a:ext cx="0" cy="328386"/>
          </a:xfrm>
          <a:prstGeom prst="line">
            <a:avLst/>
          </a:prstGeom>
          <a:ln w="38100" cap="flat">
            <a:solidFill>
              <a:srgbClr val="31BF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9" name="Freeform 39"/>
          <p:cNvSpPr/>
          <p:nvPr/>
        </p:nvSpPr>
        <p:spPr>
          <a:xfrm>
            <a:off x="11338228" y="8356517"/>
            <a:ext cx="703264" cy="660189"/>
          </a:xfrm>
          <a:custGeom>
            <a:avLst/>
            <a:gdLst/>
            <a:ahLst/>
            <a:cxnLst/>
            <a:rect l="l" t="t" r="r" b="b"/>
            <a:pathLst>
              <a:path w="703264" h="660189">
                <a:moveTo>
                  <a:pt x="0" y="0"/>
                </a:moveTo>
                <a:lnTo>
                  <a:pt x="703264" y="0"/>
                </a:lnTo>
                <a:lnTo>
                  <a:pt x="703264" y="660189"/>
                </a:lnTo>
                <a:lnTo>
                  <a:pt x="0" y="660189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0" name="TextBox 46"/>
          <p:cNvSpPr txBox="1"/>
          <p:nvPr/>
        </p:nvSpPr>
        <p:spPr>
          <a:xfrm>
            <a:off x="11391853" y="10034708"/>
            <a:ext cx="435843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 dirty="0">
                <a:solidFill>
                  <a:srgbClr val="31BF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04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159846" y="-1819287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31">
              <a:alphaModFix amt="50000"/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152" name="Group 32"/>
          <p:cNvGrpSpPr/>
          <p:nvPr/>
        </p:nvGrpSpPr>
        <p:grpSpPr>
          <a:xfrm>
            <a:off x="8194683" y="4944130"/>
            <a:ext cx="1757774" cy="1757774"/>
            <a:chOff x="0" y="0"/>
            <a:chExt cx="812800" cy="812800"/>
          </a:xfrm>
        </p:grpSpPr>
        <p:sp>
          <p:nvSpPr>
            <p:cNvPr id="15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241" name="TextBox 43"/>
          <p:cNvSpPr txBox="1"/>
          <p:nvPr/>
        </p:nvSpPr>
        <p:spPr>
          <a:xfrm>
            <a:off x="5013601" y="9310036"/>
            <a:ext cx="371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асистентів-вчителів</a:t>
            </a:r>
          </a:p>
        </p:txBody>
      </p:sp>
      <p:sp>
        <p:nvSpPr>
          <p:cNvPr id="246" name="TextBox 17"/>
          <p:cNvSpPr txBox="1"/>
          <p:nvPr/>
        </p:nvSpPr>
        <p:spPr>
          <a:xfrm rot="16200000">
            <a:off x="6531015" y="-5072095"/>
            <a:ext cx="1898617" cy="16458123"/>
          </a:xfrm>
          <a:prstGeom prst="rect">
            <a:avLst/>
          </a:prstGeom>
        </p:spPr>
        <p:txBody>
          <a:bodyPr lIns="45667" tIns="45667" rIns="45667" bIns="45667" rtlCol="0" anchor="ctr"/>
          <a:lstStyle/>
          <a:p>
            <a:pPr algn="ctr">
              <a:lnSpc>
                <a:spcPts val="2768"/>
              </a:lnSpc>
            </a:pPr>
            <a:endParaRPr dirty="0"/>
          </a:p>
        </p:txBody>
      </p:sp>
      <p:sp>
        <p:nvSpPr>
          <p:cNvPr id="97" name="TextBox 19"/>
          <p:cNvSpPr txBox="1"/>
          <p:nvPr/>
        </p:nvSpPr>
        <p:spPr>
          <a:xfrm>
            <a:off x="10819973" y="4788361"/>
            <a:ext cx="2942021" cy="429383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79"/>
              </a:lnSpc>
            </a:pPr>
            <a:endParaRPr dirty="0"/>
          </a:p>
        </p:txBody>
      </p:sp>
      <p:sp>
        <p:nvSpPr>
          <p:cNvPr id="7" name="AutoShape 8" descr="Атестація 2025: порядок проведення - Нов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65" name="Freeform 3"/>
          <p:cNvSpPr/>
          <p:nvPr/>
        </p:nvSpPr>
        <p:spPr>
          <a:xfrm rot="2824719">
            <a:off x="5642741" y="4376018"/>
            <a:ext cx="2332034" cy="4845785"/>
          </a:xfrm>
          <a:custGeom>
            <a:avLst/>
            <a:gdLst/>
            <a:ahLst/>
            <a:cxnLst/>
            <a:rect l="l" t="t" r="r" b="b"/>
            <a:pathLst>
              <a:path w="2332034" h="4845785">
                <a:moveTo>
                  <a:pt x="0" y="0"/>
                </a:moveTo>
                <a:lnTo>
                  <a:pt x="2332034" y="0"/>
                </a:lnTo>
                <a:lnTo>
                  <a:pt x="2332034" y="4845785"/>
                </a:lnTo>
                <a:lnTo>
                  <a:pt x="0" y="4845785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4"/>
          <p:cNvSpPr/>
          <p:nvPr/>
        </p:nvSpPr>
        <p:spPr>
          <a:xfrm rot="2824719" flipH="1">
            <a:off x="9982091" y="3800851"/>
            <a:ext cx="2332034" cy="4845785"/>
          </a:xfrm>
          <a:custGeom>
            <a:avLst/>
            <a:gdLst/>
            <a:ahLst/>
            <a:cxnLst/>
            <a:rect l="l" t="t" r="r" b="b"/>
            <a:pathLst>
              <a:path w="2332034" h="4845785">
                <a:moveTo>
                  <a:pt x="2332034" y="0"/>
                </a:moveTo>
                <a:lnTo>
                  <a:pt x="0" y="0"/>
                </a:lnTo>
                <a:lnTo>
                  <a:pt x="0" y="4845785"/>
                </a:lnTo>
                <a:lnTo>
                  <a:pt x="2332034" y="4845785"/>
                </a:lnTo>
                <a:lnTo>
                  <a:pt x="2332034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7" name="Freeform 5"/>
          <p:cNvSpPr/>
          <p:nvPr/>
        </p:nvSpPr>
        <p:spPr>
          <a:xfrm>
            <a:off x="5586858" y="7718913"/>
            <a:ext cx="886254" cy="827540"/>
          </a:xfrm>
          <a:custGeom>
            <a:avLst/>
            <a:gdLst/>
            <a:ahLst/>
            <a:cxnLst/>
            <a:rect l="l" t="t" r="r" b="b"/>
            <a:pathLst>
              <a:path w="886254" h="827540">
                <a:moveTo>
                  <a:pt x="0" y="0"/>
                </a:moveTo>
                <a:lnTo>
                  <a:pt x="886254" y="0"/>
                </a:lnTo>
                <a:lnTo>
                  <a:pt x="886254" y="827540"/>
                </a:lnTo>
                <a:lnTo>
                  <a:pt x="0" y="827540"/>
                </a:lnTo>
                <a:lnTo>
                  <a:pt x="0" y="0"/>
                </a:lnTo>
                <a:close/>
              </a:path>
            </a:pathLst>
          </a:custGeom>
          <a:blipFill>
            <a:blip r:embed="rId3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"/>
          <p:cNvSpPr/>
          <p:nvPr/>
        </p:nvSpPr>
        <p:spPr>
          <a:xfrm>
            <a:off x="5892291" y="6136307"/>
            <a:ext cx="846207" cy="635713"/>
          </a:xfrm>
          <a:custGeom>
            <a:avLst/>
            <a:gdLst/>
            <a:ahLst/>
            <a:cxnLst/>
            <a:rect l="l" t="t" r="r" b="b"/>
            <a:pathLst>
              <a:path w="846207" h="635713">
                <a:moveTo>
                  <a:pt x="0" y="0"/>
                </a:moveTo>
                <a:lnTo>
                  <a:pt x="846207" y="0"/>
                </a:lnTo>
                <a:lnTo>
                  <a:pt x="846207" y="635713"/>
                </a:lnTo>
                <a:lnTo>
                  <a:pt x="0" y="635713"/>
                </a:lnTo>
                <a:lnTo>
                  <a:pt x="0" y="0"/>
                </a:lnTo>
                <a:close/>
              </a:path>
            </a:pathLst>
          </a:custGeom>
          <a:blipFill>
            <a:blip r:embed="rId38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9" name="Freeform 7"/>
          <p:cNvSpPr/>
          <p:nvPr/>
        </p:nvSpPr>
        <p:spPr>
          <a:xfrm>
            <a:off x="7770754" y="5656127"/>
            <a:ext cx="746463" cy="711939"/>
          </a:xfrm>
          <a:custGeom>
            <a:avLst/>
            <a:gdLst/>
            <a:ahLst/>
            <a:cxnLst/>
            <a:rect l="l" t="t" r="r" b="b"/>
            <a:pathLst>
              <a:path w="746463" h="711939">
                <a:moveTo>
                  <a:pt x="0" y="0"/>
                </a:moveTo>
                <a:lnTo>
                  <a:pt x="746463" y="0"/>
                </a:lnTo>
                <a:lnTo>
                  <a:pt x="746463" y="711940"/>
                </a:lnTo>
                <a:lnTo>
                  <a:pt x="0" y="711940"/>
                </a:lnTo>
                <a:lnTo>
                  <a:pt x="0" y="0"/>
                </a:lnTo>
                <a:close/>
              </a:path>
            </a:pathLst>
          </a:custGeom>
          <a:blipFill>
            <a:blip r:embed="rId39" cstate="print">
              <a:extLst>
                <a:ext uri="{96DAC541-7B7A-43D3-8B79-37D633B846F1}">
                  <asvg:svgBlip xmlns="" xmlns:asvg="http://schemas.microsoft.com/office/drawing/2016/SVG/main" r:embed="rId4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6" name="Freeform 8"/>
          <p:cNvSpPr/>
          <p:nvPr/>
        </p:nvSpPr>
        <p:spPr>
          <a:xfrm>
            <a:off x="9459085" y="6635900"/>
            <a:ext cx="745284" cy="721063"/>
          </a:xfrm>
          <a:custGeom>
            <a:avLst/>
            <a:gdLst/>
            <a:ahLst/>
            <a:cxnLst/>
            <a:rect l="l" t="t" r="r" b="b"/>
            <a:pathLst>
              <a:path w="745284" h="721063">
                <a:moveTo>
                  <a:pt x="0" y="0"/>
                </a:moveTo>
                <a:lnTo>
                  <a:pt x="745284" y="0"/>
                </a:lnTo>
                <a:lnTo>
                  <a:pt x="745284" y="721063"/>
                </a:lnTo>
                <a:lnTo>
                  <a:pt x="0" y="721063"/>
                </a:lnTo>
                <a:lnTo>
                  <a:pt x="0" y="0"/>
                </a:lnTo>
                <a:close/>
              </a:path>
            </a:pathLst>
          </a:custGeom>
          <a:blipFill>
            <a:blip r:embed="rId41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7" name="Freeform 10"/>
          <p:cNvSpPr/>
          <p:nvPr/>
        </p:nvSpPr>
        <p:spPr>
          <a:xfrm>
            <a:off x="11664516" y="4534934"/>
            <a:ext cx="729990" cy="726340"/>
          </a:xfrm>
          <a:custGeom>
            <a:avLst/>
            <a:gdLst/>
            <a:ahLst/>
            <a:cxnLst/>
            <a:rect l="l" t="t" r="r" b="b"/>
            <a:pathLst>
              <a:path w="729990" h="726340">
                <a:moveTo>
                  <a:pt x="0" y="0"/>
                </a:moveTo>
                <a:lnTo>
                  <a:pt x="729990" y="0"/>
                </a:lnTo>
                <a:lnTo>
                  <a:pt x="729990" y="726339"/>
                </a:lnTo>
                <a:lnTo>
                  <a:pt x="0" y="726339"/>
                </a:lnTo>
                <a:lnTo>
                  <a:pt x="0" y="0"/>
                </a:lnTo>
                <a:close/>
              </a:path>
            </a:pathLst>
          </a:custGeom>
          <a:blipFill>
            <a:blip r:embed="rId42" cstate="print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8" name="TextBox 11"/>
          <p:cNvSpPr txBox="1"/>
          <p:nvPr/>
        </p:nvSpPr>
        <p:spPr>
          <a:xfrm>
            <a:off x="695201" y="713088"/>
            <a:ext cx="14093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72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УЧИТЕЛЬ </a:t>
            </a:r>
            <a:r>
              <a:rPr lang="uk-UA" altLang="uk-UA" sz="72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ХХІ </a:t>
            </a:r>
            <a:r>
              <a:rPr lang="uk-UA" altLang="uk-UA" sz="72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СТОЛІТТЯ</a:t>
            </a:r>
            <a:endParaRPr lang="ru-RU" altLang="uk-UA" sz="72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TextBox 12"/>
          <p:cNvSpPr txBox="1"/>
          <p:nvPr/>
        </p:nvSpPr>
        <p:spPr>
          <a:xfrm>
            <a:off x="1623516" y="7904788"/>
            <a:ext cx="3735749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8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Приймає самостійні рішення, лідер, новатор, експериментатор</a:t>
            </a:r>
            <a:endParaRPr lang="uk-UA" sz="28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0" name="TextBox 13"/>
          <p:cNvSpPr txBox="1"/>
          <p:nvPr/>
        </p:nvSpPr>
        <p:spPr>
          <a:xfrm>
            <a:off x="6898794" y="8417227"/>
            <a:ext cx="4091618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uk-UA" sz="28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Постійно вчиться й самовдосконалюється, критично мислить</a:t>
            </a:r>
            <a:endParaRPr lang="uk-UA" sz="28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1" name="TextBox 14"/>
          <p:cNvSpPr txBox="1"/>
          <p:nvPr/>
        </p:nvSpPr>
        <p:spPr>
          <a:xfrm>
            <a:off x="12334299" y="6827129"/>
            <a:ext cx="3410129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uk-UA" sz="28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Уміє поглянути на ситуацію з позиції учня, гнучкий, адаптивний, умотивований</a:t>
            </a:r>
            <a:endParaRPr lang="uk-UA" sz="28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2" name="TextBox 15"/>
          <p:cNvSpPr txBox="1"/>
          <p:nvPr/>
        </p:nvSpPr>
        <p:spPr>
          <a:xfrm>
            <a:off x="12911193" y="3481788"/>
            <a:ext cx="2972389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8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Мобільно перебудовується, ставить і вирішує нові професійні завдання</a:t>
            </a:r>
            <a:endParaRPr lang="uk-UA" sz="28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3" name="TextBox 16"/>
          <p:cNvSpPr txBox="1"/>
          <p:nvPr/>
        </p:nvSpPr>
        <p:spPr>
          <a:xfrm>
            <a:off x="315533" y="4006204"/>
            <a:ext cx="3264175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8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Працює в команді, володіє сучасними ІК та освітніми технологіями</a:t>
            </a:r>
            <a:endParaRPr lang="uk-UA" sz="28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4" name="TextBox 17"/>
          <p:cNvSpPr txBox="1"/>
          <p:nvPr/>
        </p:nvSpPr>
        <p:spPr>
          <a:xfrm>
            <a:off x="6132446" y="2750018"/>
            <a:ext cx="3503178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8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Щасливий, комунікабельний, відкритий, креативний, із почуттям гумору</a:t>
            </a:r>
            <a:endParaRPr lang="uk-UA" sz="28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6" name="Freeform 9"/>
          <p:cNvSpPr/>
          <p:nvPr/>
        </p:nvSpPr>
        <p:spPr>
          <a:xfrm>
            <a:off x="11120789" y="6241390"/>
            <a:ext cx="725771" cy="660452"/>
          </a:xfrm>
          <a:custGeom>
            <a:avLst/>
            <a:gdLst/>
            <a:ahLst/>
            <a:cxnLst/>
            <a:rect l="l" t="t" r="r" b="b"/>
            <a:pathLst>
              <a:path w="725771" h="660452">
                <a:moveTo>
                  <a:pt x="0" y="0"/>
                </a:moveTo>
                <a:lnTo>
                  <a:pt x="725771" y="0"/>
                </a:lnTo>
                <a:lnTo>
                  <a:pt x="725771" y="660452"/>
                </a:lnTo>
                <a:lnTo>
                  <a:pt x="0" y="660452"/>
                </a:lnTo>
                <a:lnTo>
                  <a:pt x="0" y="0"/>
                </a:lnTo>
                <a:close/>
              </a:path>
            </a:pathLst>
          </a:custGeom>
          <a:blipFill>
            <a:blip r:embed="rId44" cstate="print">
              <a:extLst>
                <a:ext uri="{96DAC541-7B7A-43D3-8B79-37D633B846F1}">
                  <asvg:svgBlip xmlns="" xmlns:asvg="http://schemas.microsoft.com/office/drawing/2016/SVG/main" r:embed="rId4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8" name="Freeform 3"/>
          <p:cNvSpPr/>
          <p:nvPr/>
        </p:nvSpPr>
        <p:spPr>
          <a:xfrm>
            <a:off x="9345630" y="2503169"/>
            <a:ext cx="3411074" cy="1552039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4" y="0"/>
                </a:lnTo>
                <a:lnTo>
                  <a:pt x="3411074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="" xmlns:asvg="http://schemas.microsoft.com/office/drawing/2016/SVG/main" r:embed="rId4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9" name="Group 10"/>
          <p:cNvGrpSpPr/>
          <p:nvPr/>
        </p:nvGrpSpPr>
        <p:grpSpPr>
          <a:xfrm>
            <a:off x="9702840" y="4383594"/>
            <a:ext cx="948012" cy="948012"/>
            <a:chOff x="0" y="0"/>
            <a:chExt cx="812800" cy="812800"/>
          </a:xfrm>
        </p:grpSpPr>
        <p:sp>
          <p:nvSpPr>
            <p:cNvPr id="100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1468C"/>
              </a:solidFill>
              <a:prstDash val="solid"/>
              <a:miter/>
            </a:ln>
          </p:spPr>
        </p:sp>
        <p:sp>
          <p:nvSpPr>
            <p:cNvPr id="101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102" name="Freeform 34"/>
          <p:cNvSpPr/>
          <p:nvPr/>
        </p:nvSpPr>
        <p:spPr>
          <a:xfrm>
            <a:off x="9922554" y="2935178"/>
            <a:ext cx="860315" cy="651689"/>
          </a:xfrm>
          <a:custGeom>
            <a:avLst/>
            <a:gdLst/>
            <a:ahLst/>
            <a:cxnLst/>
            <a:rect l="l" t="t" r="r" b="b"/>
            <a:pathLst>
              <a:path w="860315" h="651689">
                <a:moveTo>
                  <a:pt x="0" y="0"/>
                </a:moveTo>
                <a:lnTo>
                  <a:pt x="860315" y="0"/>
                </a:lnTo>
                <a:lnTo>
                  <a:pt x="860315" y="651689"/>
                </a:lnTo>
                <a:lnTo>
                  <a:pt x="0" y="651689"/>
                </a:lnTo>
                <a:lnTo>
                  <a:pt x="0" y="0"/>
                </a:lnTo>
                <a:close/>
              </a:path>
            </a:pathLst>
          </a:custGeom>
          <a:blipFill>
            <a:blip r:embed="rId48" cstate="print">
              <a:extLst>
                <a:ext uri="{96DAC541-7B7A-43D3-8B79-37D633B846F1}">
                  <asvg:svgBlip xmlns=""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103" name="TextBox 43"/>
          <p:cNvSpPr txBox="1"/>
          <p:nvPr/>
        </p:nvSpPr>
        <p:spPr>
          <a:xfrm>
            <a:off x="9971301" y="4604869"/>
            <a:ext cx="404366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 dirty="0">
                <a:solidFill>
                  <a:srgbClr val="11468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01</a:t>
            </a:r>
          </a:p>
        </p:txBody>
      </p:sp>
      <p:sp>
        <p:nvSpPr>
          <p:cNvPr id="104" name="Freeform 5"/>
          <p:cNvSpPr/>
          <p:nvPr/>
        </p:nvSpPr>
        <p:spPr>
          <a:xfrm>
            <a:off x="15744428" y="3392091"/>
            <a:ext cx="3411074" cy="1552039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4" y="0"/>
                </a:lnTo>
                <a:lnTo>
                  <a:pt x="3411074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="" xmlns:asvg="http://schemas.microsoft.com/office/drawing/2016/SVG/main" r:embed="rId5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5" name="Group 13"/>
          <p:cNvGrpSpPr/>
          <p:nvPr/>
        </p:nvGrpSpPr>
        <p:grpSpPr>
          <a:xfrm>
            <a:off x="16188838" y="5272516"/>
            <a:ext cx="948012" cy="948012"/>
            <a:chOff x="0" y="0"/>
            <a:chExt cx="812800" cy="812800"/>
          </a:xfrm>
        </p:grpSpPr>
        <p:sp>
          <p:nvSpPr>
            <p:cNvPr id="106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D8BC9"/>
              </a:solidFill>
              <a:prstDash val="solid"/>
              <a:miter/>
            </a:ln>
          </p:spPr>
        </p:sp>
        <p:sp>
          <p:nvSpPr>
            <p:cNvPr id="107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108" name="AutoShape 20"/>
          <p:cNvSpPr/>
          <p:nvPr/>
        </p:nvSpPr>
        <p:spPr>
          <a:xfrm flipV="1">
            <a:off x="16662844" y="4944130"/>
            <a:ext cx="0" cy="328386"/>
          </a:xfrm>
          <a:prstGeom prst="line">
            <a:avLst/>
          </a:prstGeom>
          <a:ln w="38100" cap="flat">
            <a:solidFill>
              <a:srgbClr val="1D8BC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0" name="Freeform 37"/>
          <p:cNvSpPr/>
          <p:nvPr/>
        </p:nvSpPr>
        <p:spPr>
          <a:xfrm>
            <a:off x="16350012" y="3758982"/>
            <a:ext cx="786838" cy="788810"/>
          </a:xfrm>
          <a:custGeom>
            <a:avLst/>
            <a:gdLst/>
            <a:ahLst/>
            <a:cxnLst/>
            <a:rect l="l" t="t" r="r" b="b"/>
            <a:pathLst>
              <a:path w="786838" h="788810">
                <a:moveTo>
                  <a:pt x="0" y="0"/>
                </a:moveTo>
                <a:lnTo>
                  <a:pt x="786838" y="0"/>
                </a:lnTo>
                <a:lnTo>
                  <a:pt x="786838" y="788809"/>
                </a:lnTo>
                <a:lnTo>
                  <a:pt x="0" y="788809"/>
                </a:lnTo>
                <a:lnTo>
                  <a:pt x="0" y="0"/>
                </a:lnTo>
                <a:close/>
              </a:path>
            </a:pathLst>
          </a:custGeom>
          <a:blipFill>
            <a:blip r:embed="rId52" cstate="print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2" name="TextBox 44"/>
          <p:cNvSpPr txBox="1"/>
          <p:nvPr/>
        </p:nvSpPr>
        <p:spPr>
          <a:xfrm>
            <a:off x="16455638" y="5493791"/>
            <a:ext cx="414412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 dirty="0">
                <a:solidFill>
                  <a:srgbClr val="1D8BC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02</a:t>
            </a:r>
          </a:p>
        </p:txBody>
      </p:sp>
      <p:sp>
        <p:nvSpPr>
          <p:cNvPr id="113" name="AutoShape 19"/>
          <p:cNvSpPr/>
          <p:nvPr/>
        </p:nvSpPr>
        <p:spPr>
          <a:xfrm flipV="1">
            <a:off x="10155303" y="4099646"/>
            <a:ext cx="0" cy="328386"/>
          </a:xfrm>
          <a:prstGeom prst="line">
            <a:avLst/>
          </a:prstGeom>
          <a:ln w="38100" cap="flat">
            <a:solidFill>
              <a:srgbClr val="11468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4" name="Freeform 6"/>
          <p:cNvSpPr/>
          <p:nvPr/>
        </p:nvSpPr>
        <p:spPr>
          <a:xfrm>
            <a:off x="15230743" y="6823065"/>
            <a:ext cx="3411074" cy="1552039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4" y="0"/>
                </a:lnTo>
                <a:lnTo>
                  <a:pt x="3411074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="" xmlns:asvg="http://schemas.microsoft.com/office/drawing/2016/SVG/main" r:embed="rId5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15" name="Group 16"/>
          <p:cNvGrpSpPr/>
          <p:nvPr/>
        </p:nvGrpSpPr>
        <p:grpSpPr>
          <a:xfrm>
            <a:off x="15686153" y="8703490"/>
            <a:ext cx="948012" cy="948012"/>
            <a:chOff x="0" y="0"/>
            <a:chExt cx="812800" cy="812800"/>
          </a:xfrm>
        </p:grpSpPr>
        <p:sp>
          <p:nvSpPr>
            <p:cNvPr id="116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2BC5CD"/>
              </a:solidFill>
              <a:prstDash val="solid"/>
              <a:miter/>
            </a:ln>
          </p:spPr>
        </p:sp>
        <p:sp>
          <p:nvSpPr>
            <p:cNvPr id="117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118" name="AutoShape 21"/>
          <p:cNvSpPr/>
          <p:nvPr/>
        </p:nvSpPr>
        <p:spPr>
          <a:xfrm flipV="1">
            <a:off x="16160159" y="8375104"/>
            <a:ext cx="0" cy="328386"/>
          </a:xfrm>
          <a:prstGeom prst="line">
            <a:avLst/>
          </a:prstGeom>
          <a:ln w="38100" cap="flat">
            <a:solidFill>
              <a:srgbClr val="2BC5C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9" name="Freeform 38"/>
          <p:cNvSpPr/>
          <p:nvPr/>
        </p:nvSpPr>
        <p:spPr>
          <a:xfrm>
            <a:off x="15851868" y="7154083"/>
            <a:ext cx="815914" cy="752680"/>
          </a:xfrm>
          <a:custGeom>
            <a:avLst/>
            <a:gdLst/>
            <a:ahLst/>
            <a:cxnLst/>
            <a:rect l="l" t="t" r="r" b="b"/>
            <a:pathLst>
              <a:path w="815914" h="752680">
                <a:moveTo>
                  <a:pt x="0" y="0"/>
                </a:moveTo>
                <a:lnTo>
                  <a:pt x="815914" y="0"/>
                </a:lnTo>
                <a:lnTo>
                  <a:pt x="815914" y="752680"/>
                </a:lnTo>
                <a:lnTo>
                  <a:pt x="0" y="752680"/>
                </a:lnTo>
                <a:lnTo>
                  <a:pt x="0" y="0"/>
                </a:lnTo>
                <a:close/>
              </a:path>
            </a:pathLst>
          </a:custGeom>
          <a:blipFill>
            <a:blip r:embed="rId55" cstate="print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0" name="TextBox 45"/>
          <p:cNvSpPr txBox="1"/>
          <p:nvPr/>
        </p:nvSpPr>
        <p:spPr>
          <a:xfrm>
            <a:off x="15947409" y="8924765"/>
            <a:ext cx="425500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 dirty="0">
                <a:solidFill>
                  <a:srgbClr val="2BC5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03</a:t>
            </a:r>
          </a:p>
        </p:txBody>
      </p:sp>
      <p:sp>
        <p:nvSpPr>
          <p:cNvPr id="132" name="Freeform 8"/>
          <p:cNvSpPr/>
          <p:nvPr/>
        </p:nvSpPr>
        <p:spPr>
          <a:xfrm>
            <a:off x="46481" y="6514724"/>
            <a:ext cx="3411074" cy="1552039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4" y="0"/>
                </a:lnTo>
                <a:lnTo>
                  <a:pt x="3411074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="" xmlns:asvg="http://schemas.microsoft.com/office/drawing/2016/SVG/main" r:embed="rId5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8" name="Group 26"/>
          <p:cNvGrpSpPr/>
          <p:nvPr/>
        </p:nvGrpSpPr>
        <p:grpSpPr>
          <a:xfrm>
            <a:off x="523892" y="8395149"/>
            <a:ext cx="948012" cy="948012"/>
            <a:chOff x="0" y="0"/>
            <a:chExt cx="812800" cy="812800"/>
          </a:xfrm>
        </p:grpSpPr>
        <p:sp>
          <p:nvSpPr>
            <p:cNvPr id="155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77BF60"/>
              </a:solidFill>
              <a:prstDash val="solid"/>
              <a:miter/>
            </a:ln>
          </p:spPr>
        </p:sp>
        <p:sp>
          <p:nvSpPr>
            <p:cNvPr id="165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166" name="AutoShape 29"/>
          <p:cNvSpPr/>
          <p:nvPr/>
        </p:nvSpPr>
        <p:spPr>
          <a:xfrm flipV="1">
            <a:off x="997898" y="8066763"/>
            <a:ext cx="0" cy="328386"/>
          </a:xfrm>
          <a:prstGeom prst="line">
            <a:avLst/>
          </a:prstGeom>
          <a:ln w="38100" cap="flat">
            <a:solidFill>
              <a:srgbClr val="77BF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7" name="AutoShape 33"/>
          <p:cNvSpPr/>
          <p:nvPr/>
        </p:nvSpPr>
        <p:spPr>
          <a:xfrm flipV="1">
            <a:off x="3746180" y="8066763"/>
            <a:ext cx="0" cy="328386"/>
          </a:xfrm>
          <a:prstGeom prst="line">
            <a:avLst/>
          </a:prstGeom>
          <a:ln w="38100" cap="flat">
            <a:solidFill>
              <a:srgbClr val="519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8" name="Freeform 35"/>
          <p:cNvSpPr/>
          <p:nvPr/>
        </p:nvSpPr>
        <p:spPr>
          <a:xfrm>
            <a:off x="707431" y="6881615"/>
            <a:ext cx="737691" cy="820796"/>
          </a:xfrm>
          <a:custGeom>
            <a:avLst/>
            <a:gdLst/>
            <a:ahLst/>
            <a:cxnLst/>
            <a:rect l="l" t="t" r="r" b="b"/>
            <a:pathLst>
              <a:path w="737691" h="820796">
                <a:moveTo>
                  <a:pt x="0" y="0"/>
                </a:moveTo>
                <a:lnTo>
                  <a:pt x="737691" y="0"/>
                </a:lnTo>
                <a:lnTo>
                  <a:pt x="737691" y="820796"/>
                </a:lnTo>
                <a:lnTo>
                  <a:pt x="0" y="820796"/>
                </a:lnTo>
                <a:lnTo>
                  <a:pt x="0" y="0"/>
                </a:lnTo>
                <a:close/>
              </a:path>
            </a:pathLst>
          </a:custGeom>
          <a:blipFill>
            <a:blip r:embed="rId58" cstate="print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9" name="TextBox 47"/>
          <p:cNvSpPr txBox="1"/>
          <p:nvPr/>
        </p:nvSpPr>
        <p:spPr>
          <a:xfrm>
            <a:off x="778714" y="8616424"/>
            <a:ext cx="429071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 dirty="0">
                <a:solidFill>
                  <a:srgbClr val="77BF6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05</a:t>
            </a:r>
          </a:p>
        </p:txBody>
      </p:sp>
      <p:grpSp>
        <p:nvGrpSpPr>
          <p:cNvPr id="172" name="Group 30"/>
          <p:cNvGrpSpPr/>
          <p:nvPr/>
        </p:nvGrpSpPr>
        <p:grpSpPr>
          <a:xfrm>
            <a:off x="4337998" y="5687924"/>
            <a:ext cx="948012" cy="948012"/>
            <a:chOff x="0" y="0"/>
            <a:chExt cx="812800" cy="812800"/>
          </a:xfrm>
        </p:grpSpPr>
        <p:sp>
          <p:nvSpPr>
            <p:cNvPr id="173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519D39"/>
              </a:solidFill>
              <a:prstDash val="solid"/>
              <a:miter/>
            </a:ln>
          </p:spPr>
        </p:sp>
        <p:sp>
          <p:nvSpPr>
            <p:cNvPr id="174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175" name="AutoShape 33"/>
          <p:cNvSpPr/>
          <p:nvPr/>
        </p:nvSpPr>
        <p:spPr>
          <a:xfrm flipV="1">
            <a:off x="4812004" y="5315100"/>
            <a:ext cx="0" cy="328386"/>
          </a:xfrm>
          <a:prstGeom prst="line">
            <a:avLst/>
          </a:prstGeom>
          <a:ln w="38100" cap="flat">
            <a:solidFill>
              <a:srgbClr val="519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6" name="Freeform 36"/>
          <p:cNvSpPr/>
          <p:nvPr/>
        </p:nvSpPr>
        <p:spPr>
          <a:xfrm>
            <a:off x="4526500" y="4106364"/>
            <a:ext cx="770340" cy="820601"/>
          </a:xfrm>
          <a:custGeom>
            <a:avLst/>
            <a:gdLst/>
            <a:ahLst/>
            <a:cxnLst/>
            <a:rect l="l" t="t" r="r" b="b"/>
            <a:pathLst>
              <a:path w="770340" h="820601">
                <a:moveTo>
                  <a:pt x="0" y="0"/>
                </a:moveTo>
                <a:lnTo>
                  <a:pt x="770339" y="0"/>
                </a:lnTo>
                <a:lnTo>
                  <a:pt x="770339" y="820601"/>
                </a:lnTo>
                <a:lnTo>
                  <a:pt x="0" y="820601"/>
                </a:lnTo>
                <a:lnTo>
                  <a:pt x="0" y="0"/>
                </a:lnTo>
                <a:close/>
              </a:path>
            </a:pathLst>
          </a:custGeom>
          <a:blipFill>
            <a:blip r:embed="rId59" cstate="print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7" name="TextBox 48"/>
          <p:cNvSpPr txBox="1"/>
          <p:nvPr/>
        </p:nvSpPr>
        <p:spPr>
          <a:xfrm>
            <a:off x="4585081" y="5909199"/>
            <a:ext cx="444550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 dirty="0">
                <a:solidFill>
                  <a:srgbClr val="519D3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06</a:t>
            </a:r>
          </a:p>
        </p:txBody>
      </p:sp>
    </p:spTree>
    <p:extLst>
      <p:ext uri="{BB962C8B-B14F-4D97-AF65-F5344CB8AC3E}">
        <p14:creationId xmlns="" xmlns:p14="http://schemas.microsoft.com/office/powerpoint/2010/main" val="44872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 6"/>
          <p:cNvGrpSpPr/>
          <p:nvPr/>
        </p:nvGrpSpPr>
        <p:grpSpPr>
          <a:xfrm rot="-10800000">
            <a:off x="625884" y="3566129"/>
            <a:ext cx="17060776" cy="1072246"/>
            <a:chOff x="0" y="0"/>
            <a:chExt cx="787089" cy="317108"/>
          </a:xfrm>
        </p:grpSpPr>
        <p:sp>
          <p:nvSpPr>
            <p:cNvPr id="188" name="Freeform 7"/>
            <p:cNvSpPr/>
            <p:nvPr/>
          </p:nvSpPr>
          <p:spPr>
            <a:xfrm>
              <a:off x="0" y="0"/>
              <a:ext cx="787089" cy="317108"/>
            </a:xfrm>
            <a:custGeom>
              <a:avLst/>
              <a:gdLst/>
              <a:ahLst/>
              <a:cxnLst/>
              <a:rect l="l" t="t" r="r" b="b"/>
              <a:pathLst>
                <a:path w="787089" h="317108">
                  <a:moveTo>
                    <a:pt x="0" y="0"/>
                  </a:moveTo>
                  <a:lnTo>
                    <a:pt x="787089" y="0"/>
                  </a:lnTo>
                  <a:lnTo>
                    <a:pt x="787089" y="317108"/>
                  </a:lnTo>
                  <a:lnTo>
                    <a:pt x="0" y="317108"/>
                  </a:lnTo>
                  <a:close/>
                </a:path>
              </a:pathLst>
            </a:custGeom>
            <a:solidFill>
              <a:srgbClr val="327576"/>
            </a:solidFill>
          </p:spPr>
        </p:sp>
        <p:sp>
          <p:nvSpPr>
            <p:cNvPr id="189" name="TextBox 8"/>
            <p:cNvSpPr txBox="1"/>
            <p:nvPr/>
          </p:nvSpPr>
          <p:spPr>
            <a:xfrm>
              <a:off x="0" y="-47625"/>
              <a:ext cx="787089" cy="36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159846" y="-1819287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1" name="TextBox 43"/>
          <p:cNvSpPr txBox="1"/>
          <p:nvPr/>
        </p:nvSpPr>
        <p:spPr>
          <a:xfrm>
            <a:off x="5013601" y="9310036"/>
            <a:ext cx="371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асистентів-вчителів</a:t>
            </a:r>
          </a:p>
        </p:txBody>
      </p:sp>
      <p:sp>
        <p:nvSpPr>
          <p:cNvPr id="246" name="TextBox 17"/>
          <p:cNvSpPr txBox="1"/>
          <p:nvPr/>
        </p:nvSpPr>
        <p:spPr>
          <a:xfrm rot="16200000">
            <a:off x="6531015" y="-5072095"/>
            <a:ext cx="1898617" cy="16458123"/>
          </a:xfrm>
          <a:prstGeom prst="rect">
            <a:avLst/>
          </a:prstGeom>
        </p:spPr>
        <p:txBody>
          <a:bodyPr lIns="45667" tIns="45667" rIns="45667" bIns="45667" rtlCol="0" anchor="ctr"/>
          <a:lstStyle/>
          <a:p>
            <a:pPr algn="ctr">
              <a:lnSpc>
                <a:spcPts val="2768"/>
              </a:lnSpc>
            </a:pPr>
            <a:endParaRPr dirty="0"/>
          </a:p>
        </p:txBody>
      </p:sp>
      <p:sp>
        <p:nvSpPr>
          <p:cNvPr id="97" name="TextBox 19"/>
          <p:cNvSpPr txBox="1"/>
          <p:nvPr/>
        </p:nvSpPr>
        <p:spPr>
          <a:xfrm>
            <a:off x="10819973" y="4788361"/>
            <a:ext cx="2942021" cy="429383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79"/>
              </a:lnSpc>
            </a:pPr>
            <a:endParaRPr dirty="0"/>
          </a:p>
        </p:txBody>
      </p:sp>
      <p:sp>
        <p:nvSpPr>
          <p:cNvPr id="7" name="AutoShape 8" descr="Атестація 2025: порядок проведення - Нов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88" name="TextBox 11"/>
          <p:cNvSpPr txBox="1"/>
          <p:nvPr/>
        </p:nvSpPr>
        <p:spPr>
          <a:xfrm>
            <a:off x="924971" y="305008"/>
            <a:ext cx="1409382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40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Стратегічна ціль</a:t>
            </a:r>
            <a:r>
              <a:rPr lang="ru-RU" altLang="uk-UA" sz="40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ru-RU" altLang="uk-UA" sz="40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РЕАЛІЗАЦІЯ СТРАТЕГІЇ РОЗВИТКУ, </a:t>
            </a:r>
            <a:r>
              <a:rPr lang="ru-RU" altLang="uk-UA" sz="40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МОНІТОРИНГ </a:t>
            </a:r>
            <a:r>
              <a:rPr lang="ru-RU" altLang="uk-UA" sz="40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ВИКОНАННЯ ПОСТАВЛЕНИХ ЗАВДАНЬ</a:t>
            </a:r>
          </a:p>
        </p:txBody>
      </p:sp>
      <p:sp>
        <p:nvSpPr>
          <p:cNvPr id="78" name="Freeform 3"/>
          <p:cNvSpPr/>
          <p:nvPr/>
        </p:nvSpPr>
        <p:spPr>
          <a:xfrm>
            <a:off x="990600" y="8674521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9" name="Freeform 4"/>
          <p:cNvSpPr/>
          <p:nvPr/>
        </p:nvSpPr>
        <p:spPr>
          <a:xfrm>
            <a:off x="3695700" y="8674521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0" name="Freeform 5"/>
          <p:cNvSpPr/>
          <p:nvPr/>
        </p:nvSpPr>
        <p:spPr>
          <a:xfrm>
            <a:off x="6400800" y="8674521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1" name="Freeform 6"/>
          <p:cNvSpPr/>
          <p:nvPr/>
        </p:nvSpPr>
        <p:spPr>
          <a:xfrm>
            <a:off x="9105900" y="8674521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2" name="Freeform 7"/>
          <p:cNvSpPr/>
          <p:nvPr/>
        </p:nvSpPr>
        <p:spPr>
          <a:xfrm>
            <a:off x="11811000" y="8674521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3" name="Freeform 8"/>
          <p:cNvSpPr/>
          <p:nvPr/>
        </p:nvSpPr>
        <p:spPr>
          <a:xfrm>
            <a:off x="14516100" y="8674521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84" name="Group 9"/>
          <p:cNvGrpSpPr/>
          <p:nvPr/>
        </p:nvGrpSpPr>
        <p:grpSpPr>
          <a:xfrm>
            <a:off x="1525646" y="7059759"/>
            <a:ext cx="1138512" cy="1138512"/>
            <a:chOff x="0" y="0"/>
            <a:chExt cx="812800" cy="812800"/>
          </a:xfrm>
        </p:grpSpPr>
        <p:sp>
          <p:nvSpPr>
            <p:cNvPr id="85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1468C"/>
              </a:solidFill>
              <a:prstDash val="solid"/>
              <a:miter/>
            </a:ln>
          </p:spPr>
        </p:sp>
        <p:sp>
          <p:nvSpPr>
            <p:cNvPr id="95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109" name="Group 12"/>
          <p:cNvGrpSpPr/>
          <p:nvPr/>
        </p:nvGrpSpPr>
        <p:grpSpPr>
          <a:xfrm>
            <a:off x="4185401" y="7035509"/>
            <a:ext cx="1138512" cy="1138512"/>
            <a:chOff x="0" y="0"/>
            <a:chExt cx="812800" cy="812800"/>
          </a:xfrm>
        </p:grpSpPr>
        <p:sp>
          <p:nvSpPr>
            <p:cNvPr id="111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D8BC9"/>
              </a:solidFill>
              <a:prstDash val="solid"/>
              <a:miter/>
            </a:ln>
          </p:spPr>
        </p:sp>
        <p:sp>
          <p:nvSpPr>
            <p:cNvPr id="126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127" name="Group 15"/>
          <p:cNvGrpSpPr/>
          <p:nvPr/>
        </p:nvGrpSpPr>
        <p:grpSpPr>
          <a:xfrm>
            <a:off x="6934786" y="7059759"/>
            <a:ext cx="1138512" cy="1138512"/>
            <a:chOff x="0" y="0"/>
            <a:chExt cx="812800" cy="812800"/>
          </a:xfrm>
        </p:grpSpPr>
        <p:sp>
          <p:nvSpPr>
            <p:cNvPr id="128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2BC5CD"/>
              </a:solidFill>
              <a:prstDash val="solid"/>
              <a:miter/>
            </a:ln>
          </p:spPr>
        </p:sp>
        <p:sp>
          <p:nvSpPr>
            <p:cNvPr id="131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133" name="Group 18"/>
          <p:cNvGrpSpPr/>
          <p:nvPr/>
        </p:nvGrpSpPr>
        <p:grpSpPr>
          <a:xfrm>
            <a:off x="9617705" y="7191197"/>
            <a:ext cx="1138512" cy="1138512"/>
            <a:chOff x="0" y="0"/>
            <a:chExt cx="812800" cy="812800"/>
          </a:xfrm>
        </p:grpSpPr>
        <p:sp>
          <p:nvSpPr>
            <p:cNvPr id="134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31BF8A"/>
              </a:solidFill>
              <a:prstDash val="solid"/>
              <a:miter/>
            </a:ln>
          </p:spPr>
        </p:sp>
        <p:sp>
          <p:nvSpPr>
            <p:cNvPr id="135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136" name="Group 21"/>
          <p:cNvGrpSpPr/>
          <p:nvPr/>
        </p:nvGrpSpPr>
        <p:grpSpPr>
          <a:xfrm>
            <a:off x="12339519" y="7059759"/>
            <a:ext cx="1138512" cy="1138512"/>
            <a:chOff x="0" y="0"/>
            <a:chExt cx="812800" cy="812800"/>
          </a:xfrm>
        </p:grpSpPr>
        <p:sp>
          <p:nvSpPr>
            <p:cNvPr id="137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77BF60"/>
              </a:solidFill>
              <a:prstDash val="solid"/>
              <a:miter/>
            </a:ln>
          </p:spPr>
        </p:sp>
        <p:sp>
          <p:nvSpPr>
            <p:cNvPr id="138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139" name="Group 24"/>
          <p:cNvGrpSpPr/>
          <p:nvPr/>
        </p:nvGrpSpPr>
        <p:grpSpPr>
          <a:xfrm>
            <a:off x="14986650" y="7071920"/>
            <a:ext cx="1138512" cy="1138512"/>
            <a:chOff x="0" y="0"/>
            <a:chExt cx="812800" cy="812800"/>
          </a:xfrm>
        </p:grpSpPr>
        <p:sp>
          <p:nvSpPr>
            <p:cNvPr id="140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519D39"/>
              </a:solidFill>
              <a:prstDash val="solid"/>
              <a:miter/>
            </a:ln>
          </p:spPr>
        </p:sp>
        <p:sp>
          <p:nvSpPr>
            <p:cNvPr id="141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142" name="AutoShape 27"/>
          <p:cNvSpPr/>
          <p:nvPr/>
        </p:nvSpPr>
        <p:spPr>
          <a:xfrm flipV="1">
            <a:off x="2094902" y="8198271"/>
            <a:ext cx="0" cy="476250"/>
          </a:xfrm>
          <a:prstGeom prst="line">
            <a:avLst/>
          </a:prstGeom>
          <a:ln w="38100" cap="flat">
            <a:solidFill>
              <a:srgbClr val="11468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3" name="AutoShape 28"/>
          <p:cNvSpPr/>
          <p:nvPr/>
        </p:nvSpPr>
        <p:spPr>
          <a:xfrm flipV="1">
            <a:off x="4706352" y="8198271"/>
            <a:ext cx="0" cy="476250"/>
          </a:xfrm>
          <a:prstGeom prst="line">
            <a:avLst/>
          </a:prstGeom>
          <a:ln w="38100" cap="flat">
            <a:solidFill>
              <a:srgbClr val="1D8BC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4" name="AutoShape 29"/>
          <p:cNvSpPr/>
          <p:nvPr/>
        </p:nvSpPr>
        <p:spPr>
          <a:xfrm flipV="1">
            <a:off x="7504042" y="8198271"/>
            <a:ext cx="0" cy="476250"/>
          </a:xfrm>
          <a:prstGeom prst="line">
            <a:avLst/>
          </a:prstGeom>
          <a:ln w="38100" cap="flat">
            <a:solidFill>
              <a:srgbClr val="2BC5C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5" name="AutoShape 30"/>
          <p:cNvSpPr/>
          <p:nvPr/>
        </p:nvSpPr>
        <p:spPr>
          <a:xfrm flipV="1">
            <a:off x="10239577" y="8329709"/>
            <a:ext cx="0" cy="476250"/>
          </a:xfrm>
          <a:prstGeom prst="line">
            <a:avLst/>
          </a:prstGeom>
          <a:ln w="38100" cap="flat">
            <a:solidFill>
              <a:srgbClr val="31BF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6" name="AutoShape 31"/>
          <p:cNvSpPr/>
          <p:nvPr/>
        </p:nvSpPr>
        <p:spPr>
          <a:xfrm flipV="1">
            <a:off x="12908775" y="8198271"/>
            <a:ext cx="0" cy="476250"/>
          </a:xfrm>
          <a:prstGeom prst="line">
            <a:avLst/>
          </a:prstGeom>
          <a:ln w="38100" cap="flat">
            <a:solidFill>
              <a:srgbClr val="77BF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7" name="AutoShape 32"/>
          <p:cNvSpPr/>
          <p:nvPr/>
        </p:nvSpPr>
        <p:spPr>
          <a:xfrm flipV="1">
            <a:off x="15572338" y="8210432"/>
            <a:ext cx="0" cy="476250"/>
          </a:xfrm>
          <a:prstGeom prst="line">
            <a:avLst/>
          </a:prstGeom>
          <a:ln w="38100" cap="flat">
            <a:solidFill>
              <a:srgbClr val="519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9" name="Freeform 34"/>
          <p:cNvSpPr/>
          <p:nvPr/>
        </p:nvSpPr>
        <p:spPr>
          <a:xfrm>
            <a:off x="1706851" y="7256971"/>
            <a:ext cx="776102" cy="744088"/>
          </a:xfrm>
          <a:custGeom>
            <a:avLst/>
            <a:gdLst/>
            <a:ahLst/>
            <a:cxnLst/>
            <a:rect l="l" t="t" r="r" b="b"/>
            <a:pathLst>
              <a:path w="776102" h="744088">
                <a:moveTo>
                  <a:pt x="0" y="0"/>
                </a:moveTo>
                <a:lnTo>
                  <a:pt x="776102" y="0"/>
                </a:lnTo>
                <a:lnTo>
                  <a:pt x="776102" y="744088"/>
                </a:lnTo>
                <a:lnTo>
                  <a:pt x="0" y="744088"/>
                </a:lnTo>
                <a:lnTo>
                  <a:pt x="0" y="0"/>
                </a:lnTo>
                <a:close/>
              </a:path>
            </a:pathLst>
          </a:custGeom>
          <a:blipFill>
            <a:blip r:embed="rId31" cstate="print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0" name="Freeform 35"/>
          <p:cNvSpPr/>
          <p:nvPr/>
        </p:nvSpPr>
        <p:spPr>
          <a:xfrm>
            <a:off x="4481775" y="7280388"/>
            <a:ext cx="545764" cy="648753"/>
          </a:xfrm>
          <a:custGeom>
            <a:avLst/>
            <a:gdLst/>
            <a:ahLst/>
            <a:cxnLst/>
            <a:rect l="l" t="t" r="r" b="b"/>
            <a:pathLst>
              <a:path w="545764" h="648753">
                <a:moveTo>
                  <a:pt x="0" y="0"/>
                </a:moveTo>
                <a:lnTo>
                  <a:pt x="545764" y="0"/>
                </a:lnTo>
                <a:lnTo>
                  <a:pt x="545764" y="648753"/>
                </a:lnTo>
                <a:lnTo>
                  <a:pt x="0" y="648753"/>
                </a:lnTo>
                <a:lnTo>
                  <a:pt x="0" y="0"/>
                </a:lnTo>
                <a:close/>
              </a:path>
            </a:pathLst>
          </a:custGeom>
          <a:blipFill>
            <a:blip r:embed="rId33" cstate="print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1" name="Freeform 36"/>
          <p:cNvSpPr/>
          <p:nvPr/>
        </p:nvSpPr>
        <p:spPr>
          <a:xfrm>
            <a:off x="7171588" y="7317339"/>
            <a:ext cx="664909" cy="623353"/>
          </a:xfrm>
          <a:custGeom>
            <a:avLst/>
            <a:gdLst/>
            <a:ahLst/>
            <a:cxnLst/>
            <a:rect l="l" t="t" r="r" b="b"/>
            <a:pathLst>
              <a:path w="664909" h="623353">
                <a:moveTo>
                  <a:pt x="0" y="0"/>
                </a:moveTo>
                <a:lnTo>
                  <a:pt x="664909" y="0"/>
                </a:lnTo>
                <a:lnTo>
                  <a:pt x="664909" y="623352"/>
                </a:lnTo>
                <a:lnTo>
                  <a:pt x="0" y="623352"/>
                </a:lnTo>
                <a:lnTo>
                  <a:pt x="0" y="0"/>
                </a:lnTo>
                <a:close/>
              </a:path>
            </a:pathLst>
          </a:custGeom>
          <a:blipFill>
            <a:blip r:embed="rId35" cstate="print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6" name="Freeform 37"/>
          <p:cNvSpPr/>
          <p:nvPr/>
        </p:nvSpPr>
        <p:spPr>
          <a:xfrm>
            <a:off x="12554750" y="7274991"/>
            <a:ext cx="708049" cy="708049"/>
          </a:xfrm>
          <a:custGeom>
            <a:avLst/>
            <a:gdLst/>
            <a:ahLst/>
            <a:cxnLst/>
            <a:rect l="l" t="t" r="r" b="b"/>
            <a:pathLst>
              <a:path w="708049" h="708049">
                <a:moveTo>
                  <a:pt x="0" y="0"/>
                </a:moveTo>
                <a:lnTo>
                  <a:pt x="708049" y="0"/>
                </a:lnTo>
                <a:lnTo>
                  <a:pt x="708049" y="708048"/>
                </a:lnTo>
                <a:lnTo>
                  <a:pt x="0" y="708048"/>
                </a:lnTo>
                <a:lnTo>
                  <a:pt x="0" y="0"/>
                </a:lnTo>
                <a:close/>
              </a:path>
            </a:pathLst>
          </a:custGeom>
          <a:blipFill>
            <a:blip r:embed="rId37" cstate="print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7" name="Freeform 38"/>
          <p:cNvSpPr/>
          <p:nvPr/>
        </p:nvSpPr>
        <p:spPr>
          <a:xfrm>
            <a:off x="15237162" y="7366658"/>
            <a:ext cx="637487" cy="549035"/>
          </a:xfrm>
          <a:custGeom>
            <a:avLst/>
            <a:gdLst/>
            <a:ahLst/>
            <a:cxnLst/>
            <a:rect l="l" t="t" r="r" b="b"/>
            <a:pathLst>
              <a:path w="637487" h="549035">
                <a:moveTo>
                  <a:pt x="0" y="0"/>
                </a:moveTo>
                <a:lnTo>
                  <a:pt x="637487" y="0"/>
                </a:lnTo>
                <a:lnTo>
                  <a:pt x="637487" y="549036"/>
                </a:lnTo>
                <a:lnTo>
                  <a:pt x="0" y="549036"/>
                </a:lnTo>
                <a:lnTo>
                  <a:pt x="0" y="0"/>
                </a:lnTo>
                <a:close/>
              </a:path>
            </a:pathLst>
          </a:custGeom>
          <a:blipFill>
            <a:blip r:embed="rId39" cstate="print">
              <a:extLst>
                <a:ext uri="{96DAC541-7B7A-43D3-8B79-37D633B846F1}">
                  <asvg:svgBlip xmlns="" xmlns:asvg="http://schemas.microsoft.com/office/drawing/2016/SVG/main" r:embed="rId4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8" name="TextBox 41"/>
          <p:cNvSpPr txBox="1"/>
          <p:nvPr/>
        </p:nvSpPr>
        <p:spPr>
          <a:xfrm>
            <a:off x="-641931" y="2372408"/>
            <a:ext cx="194309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uk-UA" sz="5999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УПРАВЛІНСЬКІ ПРОЦЕСИ ЗАКЛАДУ ОСВІТИ</a:t>
            </a:r>
          </a:p>
        </p:txBody>
      </p:sp>
      <p:sp>
        <p:nvSpPr>
          <p:cNvPr id="159" name="TextBox 42"/>
          <p:cNvSpPr txBox="1"/>
          <p:nvPr/>
        </p:nvSpPr>
        <p:spPr>
          <a:xfrm>
            <a:off x="924971" y="3618264"/>
            <a:ext cx="16462602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uk-UA" sz="3600" b="1" dirty="0" smtClean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Реалізація стратегії розвитку закладу на 2024-2029 рр. є одним з пріоритетних завдань управлінських процесів</a:t>
            </a:r>
            <a:endParaRPr lang="uk-UA" sz="3600" b="1" dirty="0">
              <a:solidFill>
                <a:schemeClr val="bg1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62" name="TextBox 45"/>
          <p:cNvSpPr txBox="1"/>
          <p:nvPr/>
        </p:nvSpPr>
        <p:spPr>
          <a:xfrm>
            <a:off x="3156943" y="5153418"/>
            <a:ext cx="11545157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4400" b="1" dirty="0">
                <a:solidFill>
                  <a:srgbClr val="1F0A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РЕАЛІЗАЦІЯ СТРАТЕГІЇ РОЗВИТКУ</a:t>
            </a:r>
          </a:p>
        </p:txBody>
      </p:sp>
      <p:sp>
        <p:nvSpPr>
          <p:cNvPr id="186" name="Freeform 30"/>
          <p:cNvSpPr/>
          <p:nvPr/>
        </p:nvSpPr>
        <p:spPr>
          <a:xfrm>
            <a:off x="9776978" y="7271896"/>
            <a:ext cx="759032" cy="803208"/>
          </a:xfrm>
          <a:custGeom>
            <a:avLst/>
            <a:gdLst/>
            <a:ahLst/>
            <a:cxnLst/>
            <a:rect l="l" t="t" r="r" b="b"/>
            <a:pathLst>
              <a:path w="759032" h="803208">
                <a:moveTo>
                  <a:pt x="0" y="0"/>
                </a:moveTo>
                <a:lnTo>
                  <a:pt x="759032" y="0"/>
                </a:lnTo>
                <a:lnTo>
                  <a:pt x="759032" y="803208"/>
                </a:lnTo>
                <a:lnTo>
                  <a:pt x="0" y="803208"/>
                </a:lnTo>
                <a:lnTo>
                  <a:pt x="0" y="0"/>
                </a:lnTo>
                <a:close/>
              </a:path>
            </a:pathLst>
          </a:custGeom>
          <a:blipFill>
            <a:blip r:embed="rId41" cstate="print">
              <a:extLst>
                <a:ext uri="{96DAC541-7B7A-43D3-8B79-37D633B846F1}">
                  <asvg:svgBlip xmlns="" xmlns:asvg="http://schemas.microsoft.com/office/drawing/2016/SVG/main" r:embed="rId4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2" name="Freeform 14"/>
          <p:cNvSpPr/>
          <p:nvPr/>
        </p:nvSpPr>
        <p:spPr>
          <a:xfrm>
            <a:off x="1175289" y="5699621"/>
            <a:ext cx="7130511" cy="1182148"/>
          </a:xfrm>
          <a:custGeom>
            <a:avLst/>
            <a:gdLst/>
            <a:ahLst/>
            <a:cxnLst/>
            <a:rect l="l" t="t" r="r" b="b"/>
            <a:pathLst>
              <a:path w="812800" h="382962">
                <a:moveTo>
                  <a:pt x="0" y="0"/>
                </a:moveTo>
                <a:lnTo>
                  <a:pt x="812800" y="0"/>
                </a:lnTo>
                <a:lnTo>
                  <a:pt x="812800" y="382962"/>
                </a:lnTo>
                <a:lnTo>
                  <a:pt x="0" y="382962"/>
                </a:lnTo>
                <a:close/>
              </a:path>
            </a:pathLst>
          </a:custGeom>
          <a:solidFill>
            <a:srgbClr val="4AB1B4"/>
          </a:solidFill>
        </p:spPr>
      </p:sp>
      <p:grpSp>
        <p:nvGrpSpPr>
          <p:cNvPr id="194" name="Group 16"/>
          <p:cNvGrpSpPr/>
          <p:nvPr/>
        </p:nvGrpSpPr>
        <p:grpSpPr>
          <a:xfrm>
            <a:off x="442971" y="5699621"/>
            <a:ext cx="1125540" cy="1182148"/>
            <a:chOff x="0" y="0"/>
            <a:chExt cx="224626" cy="382962"/>
          </a:xfrm>
        </p:grpSpPr>
        <p:sp>
          <p:nvSpPr>
            <p:cNvPr id="195" name="Freeform 17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D2F1F1"/>
            </a:solidFill>
          </p:spPr>
        </p:sp>
        <p:sp>
          <p:nvSpPr>
            <p:cNvPr id="196" name="TextBox 18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sz="2400" b="1" dirty="0">
                <a:solidFill>
                  <a:srgbClr val="4AB1B4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</p:grpSp>
      <p:sp>
        <p:nvSpPr>
          <p:cNvPr id="206" name="TextBox 43"/>
          <p:cNvSpPr txBox="1"/>
          <p:nvPr/>
        </p:nvSpPr>
        <p:spPr>
          <a:xfrm>
            <a:off x="664657" y="5917098"/>
            <a:ext cx="8409551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T Norms Bold"/>
              </a:rPr>
              <a:t>УДОСКОНАЛЮЄ </a:t>
            </a:r>
            <a:r>
              <a:rPr lang="ru-RU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T Norms Bold"/>
              </a:rPr>
              <a:t>ЯКІСТЬ </a:t>
            </a: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T Norms Bold"/>
              </a:rPr>
              <a:t>ОСВІТНІХ </a:t>
            </a:r>
          </a:p>
          <a:p>
            <a:pPr algn="ctr">
              <a:lnSpc>
                <a:spcPts val="3000"/>
              </a:lnSpc>
            </a:pP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T Norms Bold"/>
              </a:rPr>
              <a:t>ПОСЛУГ, ЯКІ </a:t>
            </a:r>
            <a:r>
              <a:rPr lang="ru-RU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T Norms Bold"/>
              </a:rPr>
              <a:t>НАДАЄ </a:t>
            </a: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T Norms Bold"/>
              </a:rPr>
              <a:t>ЗАКЛАД</a:t>
            </a:r>
          </a:p>
          <a:p>
            <a:pPr algn="ctr">
              <a:lnSpc>
                <a:spcPts val="3000"/>
              </a:lnSpc>
            </a:pPr>
            <a:endParaRPr lang="uk-UA" sz="2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T Norms Bold"/>
            </a:endParaRPr>
          </a:p>
        </p:txBody>
      </p:sp>
      <p:sp>
        <p:nvSpPr>
          <p:cNvPr id="207" name="Freeform 14"/>
          <p:cNvSpPr/>
          <p:nvPr/>
        </p:nvSpPr>
        <p:spPr>
          <a:xfrm>
            <a:off x="9539811" y="5737504"/>
            <a:ext cx="8536058" cy="1182148"/>
          </a:xfrm>
          <a:custGeom>
            <a:avLst/>
            <a:gdLst/>
            <a:ahLst/>
            <a:cxnLst/>
            <a:rect l="l" t="t" r="r" b="b"/>
            <a:pathLst>
              <a:path w="812800" h="382962">
                <a:moveTo>
                  <a:pt x="0" y="0"/>
                </a:moveTo>
                <a:lnTo>
                  <a:pt x="812800" y="0"/>
                </a:lnTo>
                <a:lnTo>
                  <a:pt x="812800" y="382962"/>
                </a:lnTo>
                <a:lnTo>
                  <a:pt x="0" y="382962"/>
                </a:lnTo>
                <a:close/>
              </a:path>
            </a:pathLst>
          </a:custGeom>
          <a:solidFill>
            <a:srgbClr val="4AB1B4"/>
          </a:solidFill>
        </p:spPr>
      </p:sp>
      <p:grpSp>
        <p:nvGrpSpPr>
          <p:cNvPr id="208" name="Group 16"/>
          <p:cNvGrpSpPr/>
          <p:nvPr/>
        </p:nvGrpSpPr>
        <p:grpSpPr>
          <a:xfrm>
            <a:off x="8807493" y="5737504"/>
            <a:ext cx="1125540" cy="1182148"/>
            <a:chOff x="0" y="0"/>
            <a:chExt cx="224626" cy="382962"/>
          </a:xfrm>
        </p:grpSpPr>
        <p:sp>
          <p:nvSpPr>
            <p:cNvPr id="209" name="Freeform 17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D2F1F1"/>
            </a:solidFill>
          </p:spPr>
        </p:sp>
        <p:sp>
          <p:nvSpPr>
            <p:cNvPr id="210" name="TextBox 18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sz="2400" b="1" dirty="0">
                <a:solidFill>
                  <a:srgbClr val="4AB1B4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</p:grpSp>
      <p:sp>
        <p:nvSpPr>
          <p:cNvPr id="211" name="TextBox 43"/>
          <p:cNvSpPr txBox="1"/>
          <p:nvPr/>
        </p:nvSpPr>
        <p:spPr>
          <a:xfrm>
            <a:off x="8365981" y="5797608"/>
            <a:ext cx="10935221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T Norms Bold"/>
              </a:rPr>
              <a:t>ДАЄ ЗМОГУ </a:t>
            </a:r>
            <a:r>
              <a:rPr lang="ru-RU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T Norms Bold"/>
              </a:rPr>
              <a:t>ВРАХОВУВАТИ </a:t>
            </a: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T Norms Bold"/>
              </a:rPr>
              <a:t>ЯКІСНІ</a:t>
            </a:r>
          </a:p>
          <a:p>
            <a:pPr algn="ctr">
              <a:lnSpc>
                <a:spcPts val="3000"/>
              </a:lnSpc>
            </a:pP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T Norms Bold"/>
              </a:rPr>
              <a:t>ЗМІНИ В </a:t>
            </a:r>
            <a:r>
              <a:rPr lang="ru-RU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T Norms Bold"/>
              </a:rPr>
              <a:t>ДЕРЖАВІ ПІД </a:t>
            </a: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T Norms Bold"/>
              </a:rPr>
              <a:t>ЧАС </a:t>
            </a:r>
            <a:r>
              <a:rPr lang="ru-RU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T Norms Bold"/>
              </a:rPr>
              <a:t>ОСВІТНЬОГО </a:t>
            </a:r>
            <a:endParaRPr lang="ru-RU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T Norms Bold"/>
            </a:endParaRPr>
          </a:p>
          <a:p>
            <a:pPr algn="ctr">
              <a:lnSpc>
                <a:spcPts val="3000"/>
              </a:lnSpc>
            </a:pP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T Norms Bold"/>
              </a:rPr>
              <a:t>ПРОЦЕСУ </a:t>
            </a:r>
          </a:p>
          <a:p>
            <a:pPr algn="ctr">
              <a:lnSpc>
                <a:spcPts val="3000"/>
              </a:lnSpc>
            </a:pPr>
            <a:endParaRPr lang="uk-UA" sz="2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T Norms Bol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99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159846" y="-1819287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1" name="TextBox 43"/>
          <p:cNvSpPr txBox="1"/>
          <p:nvPr/>
        </p:nvSpPr>
        <p:spPr>
          <a:xfrm>
            <a:off x="5013601" y="9310036"/>
            <a:ext cx="371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асистентів-вчителів</a:t>
            </a:r>
          </a:p>
        </p:txBody>
      </p:sp>
      <p:sp>
        <p:nvSpPr>
          <p:cNvPr id="246" name="TextBox 17"/>
          <p:cNvSpPr txBox="1"/>
          <p:nvPr/>
        </p:nvSpPr>
        <p:spPr>
          <a:xfrm rot="16200000">
            <a:off x="6531015" y="-5072095"/>
            <a:ext cx="1898617" cy="16458123"/>
          </a:xfrm>
          <a:prstGeom prst="rect">
            <a:avLst/>
          </a:prstGeom>
        </p:spPr>
        <p:txBody>
          <a:bodyPr lIns="45667" tIns="45667" rIns="45667" bIns="45667" rtlCol="0" anchor="ctr"/>
          <a:lstStyle/>
          <a:p>
            <a:pPr algn="ctr">
              <a:lnSpc>
                <a:spcPts val="2768"/>
              </a:lnSpc>
            </a:pPr>
            <a:endParaRPr dirty="0"/>
          </a:p>
        </p:txBody>
      </p:sp>
      <p:sp>
        <p:nvSpPr>
          <p:cNvPr id="7" name="AutoShape 8" descr="Атестація 2025: порядок проведення - Нов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88" name="TextBox 11"/>
          <p:cNvSpPr txBox="1"/>
          <p:nvPr/>
        </p:nvSpPr>
        <p:spPr>
          <a:xfrm>
            <a:off x="924971" y="305008"/>
            <a:ext cx="1409382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48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РЕЗУЛЬТАТИ АНКЕТУВАННЯ ПЕДАГОГІЧНИХ ПРАЦІВНИКІВ</a:t>
            </a:r>
            <a:endParaRPr lang="ru-RU" altLang="uk-UA" sz="4800" b="1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6" name="Freeform 3"/>
          <p:cNvSpPr/>
          <p:nvPr/>
        </p:nvSpPr>
        <p:spPr>
          <a:xfrm flipH="1">
            <a:off x="15505222" y="2599720"/>
            <a:ext cx="2200163" cy="4885289"/>
          </a:xfrm>
          <a:custGeom>
            <a:avLst/>
            <a:gdLst/>
            <a:ahLst/>
            <a:cxnLst/>
            <a:rect l="l" t="t" r="r" b="b"/>
            <a:pathLst>
              <a:path w="2200163" h="4885289">
                <a:moveTo>
                  <a:pt x="2200163" y="0"/>
                </a:moveTo>
                <a:lnTo>
                  <a:pt x="0" y="0"/>
                </a:lnTo>
                <a:lnTo>
                  <a:pt x="0" y="4885289"/>
                </a:lnTo>
                <a:lnTo>
                  <a:pt x="2200163" y="4885289"/>
                </a:lnTo>
                <a:lnTo>
                  <a:pt x="2200163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121764"/>
            </a:stretch>
          </a:blipFill>
        </p:spPr>
      </p:sp>
      <p:grpSp>
        <p:nvGrpSpPr>
          <p:cNvPr id="237" name="Group 4"/>
          <p:cNvGrpSpPr/>
          <p:nvPr/>
        </p:nvGrpSpPr>
        <p:grpSpPr>
          <a:xfrm>
            <a:off x="10752369" y="2599720"/>
            <a:ext cx="4382050" cy="1104900"/>
            <a:chOff x="0" y="0"/>
            <a:chExt cx="5842733" cy="1473200"/>
          </a:xfrm>
        </p:grpSpPr>
        <p:grpSp>
          <p:nvGrpSpPr>
            <p:cNvPr id="238" name="Group 5"/>
            <p:cNvGrpSpPr/>
            <p:nvPr/>
          </p:nvGrpSpPr>
          <p:grpSpPr>
            <a:xfrm>
              <a:off x="0" y="0"/>
              <a:ext cx="5191776" cy="1473200"/>
              <a:chOff x="0" y="0"/>
              <a:chExt cx="1025536" cy="291002"/>
            </a:xfrm>
          </p:grpSpPr>
          <p:sp>
            <p:nvSpPr>
              <p:cNvPr id="243" name="Freeform 6"/>
              <p:cNvSpPr/>
              <p:nvPr/>
            </p:nvSpPr>
            <p:spPr>
              <a:xfrm>
                <a:off x="0" y="0"/>
                <a:ext cx="1025536" cy="291002"/>
              </a:xfrm>
              <a:custGeom>
                <a:avLst/>
                <a:gdLst/>
                <a:ahLst/>
                <a:cxnLst/>
                <a:rect l="l" t="t" r="r" b="b"/>
                <a:pathLst>
                  <a:path w="1025536" h="291002">
                    <a:moveTo>
                      <a:pt x="0" y="0"/>
                    </a:moveTo>
                    <a:lnTo>
                      <a:pt x="1025536" y="0"/>
                    </a:lnTo>
                    <a:lnTo>
                      <a:pt x="1025536" y="291002"/>
                    </a:lnTo>
                    <a:lnTo>
                      <a:pt x="0" y="291002"/>
                    </a:lnTo>
                    <a:close/>
                  </a:path>
                </a:pathLst>
              </a:custGeom>
              <a:solidFill>
                <a:srgbClr val="2BC5CD"/>
              </a:solidFill>
            </p:spPr>
          </p:sp>
          <p:sp>
            <p:nvSpPr>
              <p:cNvPr id="244" name="TextBox 7"/>
              <p:cNvSpPr txBox="1"/>
              <p:nvPr/>
            </p:nvSpPr>
            <p:spPr>
              <a:xfrm>
                <a:off x="0" y="-38100"/>
                <a:ext cx="1025536" cy="3291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/>
              </a:p>
            </p:txBody>
          </p:sp>
        </p:grpSp>
        <p:grpSp>
          <p:nvGrpSpPr>
            <p:cNvPr id="239" name="Group 8"/>
            <p:cNvGrpSpPr/>
            <p:nvPr/>
          </p:nvGrpSpPr>
          <p:grpSpPr>
            <a:xfrm>
              <a:off x="4540818" y="85642"/>
              <a:ext cx="1301915" cy="1301915"/>
              <a:chOff x="0" y="0"/>
              <a:chExt cx="812800" cy="812800"/>
            </a:xfrm>
          </p:grpSpPr>
          <p:sp>
            <p:nvSpPr>
              <p:cNvPr id="240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sq">
                <a:solidFill>
                  <a:srgbClr val="2BC5CD"/>
                </a:solidFill>
                <a:prstDash val="solid"/>
                <a:miter/>
              </a:ln>
            </p:spPr>
          </p:sp>
          <p:sp>
            <p:nvSpPr>
              <p:cNvPr id="242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/>
              </a:p>
            </p:txBody>
          </p:sp>
        </p:grpSp>
      </p:grpSp>
      <p:grpSp>
        <p:nvGrpSpPr>
          <p:cNvPr id="245" name="Group 11"/>
          <p:cNvGrpSpPr/>
          <p:nvPr/>
        </p:nvGrpSpPr>
        <p:grpSpPr>
          <a:xfrm>
            <a:off x="5998844" y="2599720"/>
            <a:ext cx="4382050" cy="1104900"/>
            <a:chOff x="0" y="0"/>
            <a:chExt cx="5842733" cy="1473200"/>
          </a:xfrm>
        </p:grpSpPr>
        <p:grpSp>
          <p:nvGrpSpPr>
            <p:cNvPr id="247" name="Group 12"/>
            <p:cNvGrpSpPr/>
            <p:nvPr/>
          </p:nvGrpSpPr>
          <p:grpSpPr>
            <a:xfrm>
              <a:off x="0" y="0"/>
              <a:ext cx="5191776" cy="1473200"/>
              <a:chOff x="0" y="0"/>
              <a:chExt cx="1025536" cy="291002"/>
            </a:xfrm>
          </p:grpSpPr>
          <p:sp>
            <p:nvSpPr>
              <p:cNvPr id="251" name="Freeform 13"/>
              <p:cNvSpPr/>
              <p:nvPr/>
            </p:nvSpPr>
            <p:spPr>
              <a:xfrm>
                <a:off x="0" y="0"/>
                <a:ext cx="1025536" cy="291002"/>
              </a:xfrm>
              <a:custGeom>
                <a:avLst/>
                <a:gdLst/>
                <a:ahLst/>
                <a:cxnLst/>
                <a:rect l="l" t="t" r="r" b="b"/>
                <a:pathLst>
                  <a:path w="1025536" h="291002">
                    <a:moveTo>
                      <a:pt x="0" y="0"/>
                    </a:moveTo>
                    <a:lnTo>
                      <a:pt x="1025536" y="0"/>
                    </a:lnTo>
                    <a:lnTo>
                      <a:pt x="1025536" y="291002"/>
                    </a:lnTo>
                    <a:lnTo>
                      <a:pt x="0" y="291002"/>
                    </a:lnTo>
                    <a:close/>
                  </a:path>
                </a:pathLst>
              </a:custGeom>
              <a:solidFill>
                <a:srgbClr val="1D8BC9"/>
              </a:solidFill>
            </p:spPr>
          </p:sp>
          <p:sp>
            <p:nvSpPr>
              <p:cNvPr id="252" name="TextBox 14"/>
              <p:cNvSpPr txBox="1"/>
              <p:nvPr/>
            </p:nvSpPr>
            <p:spPr>
              <a:xfrm>
                <a:off x="0" y="-38100"/>
                <a:ext cx="1025536" cy="3291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/>
              </a:p>
            </p:txBody>
          </p:sp>
        </p:grpSp>
        <p:grpSp>
          <p:nvGrpSpPr>
            <p:cNvPr id="248" name="Group 15"/>
            <p:cNvGrpSpPr/>
            <p:nvPr/>
          </p:nvGrpSpPr>
          <p:grpSpPr>
            <a:xfrm>
              <a:off x="4540818" y="85642"/>
              <a:ext cx="1301915" cy="1301915"/>
              <a:chOff x="0" y="0"/>
              <a:chExt cx="812800" cy="812800"/>
            </a:xfrm>
          </p:grpSpPr>
          <p:sp>
            <p:nvSpPr>
              <p:cNvPr id="249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sq">
                <a:solidFill>
                  <a:srgbClr val="1D8BC9"/>
                </a:solidFill>
                <a:prstDash val="solid"/>
                <a:miter/>
              </a:ln>
            </p:spPr>
          </p:sp>
          <p:sp>
            <p:nvSpPr>
              <p:cNvPr id="250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/>
              </a:p>
            </p:txBody>
          </p:sp>
        </p:grpSp>
      </p:grpSp>
      <p:grpSp>
        <p:nvGrpSpPr>
          <p:cNvPr id="253" name="Group 18"/>
          <p:cNvGrpSpPr/>
          <p:nvPr/>
        </p:nvGrpSpPr>
        <p:grpSpPr>
          <a:xfrm>
            <a:off x="1245319" y="2599720"/>
            <a:ext cx="4382050" cy="1104900"/>
            <a:chOff x="0" y="0"/>
            <a:chExt cx="5842733" cy="1473200"/>
          </a:xfrm>
        </p:grpSpPr>
        <p:grpSp>
          <p:nvGrpSpPr>
            <p:cNvPr id="254" name="Group 19"/>
            <p:cNvGrpSpPr/>
            <p:nvPr/>
          </p:nvGrpSpPr>
          <p:grpSpPr>
            <a:xfrm>
              <a:off x="0" y="0"/>
              <a:ext cx="5191776" cy="1473200"/>
              <a:chOff x="0" y="0"/>
              <a:chExt cx="1025536" cy="291002"/>
            </a:xfrm>
          </p:grpSpPr>
          <p:sp>
            <p:nvSpPr>
              <p:cNvPr id="258" name="Freeform 20"/>
              <p:cNvSpPr/>
              <p:nvPr/>
            </p:nvSpPr>
            <p:spPr>
              <a:xfrm>
                <a:off x="0" y="0"/>
                <a:ext cx="1025536" cy="291002"/>
              </a:xfrm>
              <a:custGeom>
                <a:avLst/>
                <a:gdLst/>
                <a:ahLst/>
                <a:cxnLst/>
                <a:rect l="l" t="t" r="r" b="b"/>
                <a:pathLst>
                  <a:path w="1025536" h="291002">
                    <a:moveTo>
                      <a:pt x="0" y="0"/>
                    </a:moveTo>
                    <a:lnTo>
                      <a:pt x="1025536" y="0"/>
                    </a:lnTo>
                    <a:lnTo>
                      <a:pt x="1025536" y="291002"/>
                    </a:lnTo>
                    <a:lnTo>
                      <a:pt x="0" y="291002"/>
                    </a:lnTo>
                    <a:close/>
                  </a:path>
                </a:pathLst>
              </a:custGeom>
              <a:solidFill>
                <a:srgbClr val="11468C"/>
              </a:solidFill>
            </p:spPr>
          </p:sp>
          <p:sp>
            <p:nvSpPr>
              <p:cNvPr id="259" name="TextBox 21"/>
              <p:cNvSpPr txBox="1"/>
              <p:nvPr/>
            </p:nvSpPr>
            <p:spPr>
              <a:xfrm>
                <a:off x="0" y="-38100"/>
                <a:ext cx="1025536" cy="3291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/>
              </a:p>
            </p:txBody>
          </p:sp>
        </p:grpSp>
        <p:grpSp>
          <p:nvGrpSpPr>
            <p:cNvPr id="255" name="Group 22"/>
            <p:cNvGrpSpPr/>
            <p:nvPr/>
          </p:nvGrpSpPr>
          <p:grpSpPr>
            <a:xfrm>
              <a:off x="4540818" y="85642"/>
              <a:ext cx="1301915" cy="1301915"/>
              <a:chOff x="0" y="0"/>
              <a:chExt cx="812800" cy="812800"/>
            </a:xfrm>
          </p:grpSpPr>
          <p:sp>
            <p:nvSpPr>
              <p:cNvPr id="256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sq">
                <a:solidFill>
                  <a:srgbClr val="11468C"/>
                </a:solidFill>
                <a:prstDash val="solid"/>
                <a:miter/>
              </a:ln>
            </p:spPr>
          </p:sp>
          <p:sp>
            <p:nvSpPr>
              <p:cNvPr id="257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/>
              </a:p>
            </p:txBody>
          </p:sp>
        </p:grpSp>
      </p:grpSp>
      <p:grpSp>
        <p:nvGrpSpPr>
          <p:cNvPr id="260" name="Group 25"/>
          <p:cNvGrpSpPr/>
          <p:nvPr/>
        </p:nvGrpSpPr>
        <p:grpSpPr>
          <a:xfrm>
            <a:off x="10752369" y="6380109"/>
            <a:ext cx="4382050" cy="1104900"/>
            <a:chOff x="0" y="0"/>
            <a:chExt cx="5842733" cy="1473200"/>
          </a:xfrm>
        </p:grpSpPr>
        <p:grpSp>
          <p:nvGrpSpPr>
            <p:cNvPr id="261" name="Group 26"/>
            <p:cNvGrpSpPr/>
            <p:nvPr/>
          </p:nvGrpSpPr>
          <p:grpSpPr>
            <a:xfrm>
              <a:off x="650958" y="0"/>
              <a:ext cx="5191776" cy="1473200"/>
              <a:chOff x="0" y="0"/>
              <a:chExt cx="1025536" cy="291002"/>
            </a:xfrm>
          </p:grpSpPr>
          <p:sp>
            <p:nvSpPr>
              <p:cNvPr id="265" name="Freeform 27"/>
              <p:cNvSpPr/>
              <p:nvPr/>
            </p:nvSpPr>
            <p:spPr>
              <a:xfrm>
                <a:off x="0" y="0"/>
                <a:ext cx="1025536" cy="291002"/>
              </a:xfrm>
              <a:custGeom>
                <a:avLst/>
                <a:gdLst/>
                <a:ahLst/>
                <a:cxnLst/>
                <a:rect l="l" t="t" r="r" b="b"/>
                <a:pathLst>
                  <a:path w="1025536" h="291002">
                    <a:moveTo>
                      <a:pt x="0" y="0"/>
                    </a:moveTo>
                    <a:lnTo>
                      <a:pt x="1025536" y="0"/>
                    </a:lnTo>
                    <a:lnTo>
                      <a:pt x="1025536" y="291002"/>
                    </a:lnTo>
                    <a:lnTo>
                      <a:pt x="0" y="291002"/>
                    </a:lnTo>
                    <a:close/>
                  </a:path>
                </a:pathLst>
              </a:custGeom>
              <a:solidFill>
                <a:srgbClr val="31BF8A"/>
              </a:solidFill>
            </p:spPr>
          </p:sp>
          <p:sp>
            <p:nvSpPr>
              <p:cNvPr id="266" name="TextBox 28"/>
              <p:cNvSpPr txBox="1"/>
              <p:nvPr/>
            </p:nvSpPr>
            <p:spPr>
              <a:xfrm>
                <a:off x="0" y="-38100"/>
                <a:ext cx="1025536" cy="3291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/>
              </a:p>
            </p:txBody>
          </p:sp>
        </p:grpSp>
        <p:grpSp>
          <p:nvGrpSpPr>
            <p:cNvPr id="262" name="Group 29"/>
            <p:cNvGrpSpPr/>
            <p:nvPr/>
          </p:nvGrpSpPr>
          <p:grpSpPr>
            <a:xfrm>
              <a:off x="0" y="85642"/>
              <a:ext cx="1301915" cy="1301915"/>
              <a:chOff x="0" y="0"/>
              <a:chExt cx="812800" cy="812800"/>
            </a:xfrm>
          </p:grpSpPr>
          <p:sp>
            <p:nvSpPr>
              <p:cNvPr id="263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sq">
                <a:solidFill>
                  <a:srgbClr val="31BF8A"/>
                </a:solidFill>
                <a:prstDash val="solid"/>
                <a:miter/>
              </a:ln>
            </p:spPr>
          </p:sp>
          <p:sp>
            <p:nvSpPr>
              <p:cNvPr id="264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/>
              </a:p>
            </p:txBody>
          </p:sp>
        </p:grpSp>
      </p:grpSp>
      <p:grpSp>
        <p:nvGrpSpPr>
          <p:cNvPr id="267" name="Group 32"/>
          <p:cNvGrpSpPr/>
          <p:nvPr/>
        </p:nvGrpSpPr>
        <p:grpSpPr>
          <a:xfrm>
            <a:off x="5998844" y="6380109"/>
            <a:ext cx="4382050" cy="1104900"/>
            <a:chOff x="0" y="0"/>
            <a:chExt cx="5842733" cy="1473200"/>
          </a:xfrm>
        </p:grpSpPr>
        <p:grpSp>
          <p:nvGrpSpPr>
            <p:cNvPr id="268" name="Group 33"/>
            <p:cNvGrpSpPr/>
            <p:nvPr/>
          </p:nvGrpSpPr>
          <p:grpSpPr>
            <a:xfrm>
              <a:off x="650958" y="0"/>
              <a:ext cx="5191776" cy="1473200"/>
              <a:chOff x="0" y="0"/>
              <a:chExt cx="1025536" cy="291002"/>
            </a:xfrm>
          </p:grpSpPr>
          <p:sp>
            <p:nvSpPr>
              <p:cNvPr id="272" name="Freeform 34"/>
              <p:cNvSpPr/>
              <p:nvPr/>
            </p:nvSpPr>
            <p:spPr>
              <a:xfrm>
                <a:off x="0" y="0"/>
                <a:ext cx="1025536" cy="291002"/>
              </a:xfrm>
              <a:custGeom>
                <a:avLst/>
                <a:gdLst/>
                <a:ahLst/>
                <a:cxnLst/>
                <a:rect l="l" t="t" r="r" b="b"/>
                <a:pathLst>
                  <a:path w="1025536" h="291002">
                    <a:moveTo>
                      <a:pt x="0" y="0"/>
                    </a:moveTo>
                    <a:lnTo>
                      <a:pt x="1025536" y="0"/>
                    </a:lnTo>
                    <a:lnTo>
                      <a:pt x="1025536" y="291002"/>
                    </a:lnTo>
                    <a:lnTo>
                      <a:pt x="0" y="291002"/>
                    </a:lnTo>
                    <a:close/>
                  </a:path>
                </a:pathLst>
              </a:custGeom>
              <a:solidFill>
                <a:srgbClr val="77BF60"/>
              </a:solidFill>
            </p:spPr>
          </p:sp>
          <p:sp>
            <p:nvSpPr>
              <p:cNvPr id="273" name="TextBox 35"/>
              <p:cNvSpPr txBox="1"/>
              <p:nvPr/>
            </p:nvSpPr>
            <p:spPr>
              <a:xfrm>
                <a:off x="0" y="-38100"/>
                <a:ext cx="1025536" cy="3291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/>
              </a:p>
            </p:txBody>
          </p:sp>
        </p:grpSp>
        <p:grpSp>
          <p:nvGrpSpPr>
            <p:cNvPr id="269" name="Group 36"/>
            <p:cNvGrpSpPr/>
            <p:nvPr/>
          </p:nvGrpSpPr>
          <p:grpSpPr>
            <a:xfrm>
              <a:off x="0" y="85642"/>
              <a:ext cx="1301915" cy="1301915"/>
              <a:chOff x="0" y="0"/>
              <a:chExt cx="812800" cy="812800"/>
            </a:xfrm>
          </p:grpSpPr>
          <p:sp>
            <p:nvSpPr>
              <p:cNvPr id="270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sq">
                <a:solidFill>
                  <a:srgbClr val="77BF60"/>
                </a:solidFill>
                <a:prstDash val="solid"/>
                <a:miter/>
              </a:ln>
            </p:spPr>
          </p:sp>
          <p:sp>
            <p:nvSpPr>
              <p:cNvPr id="271" name="TextBox 3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/>
              </a:p>
            </p:txBody>
          </p:sp>
        </p:grpSp>
      </p:grpSp>
      <p:grpSp>
        <p:nvGrpSpPr>
          <p:cNvPr id="274" name="Group 39"/>
          <p:cNvGrpSpPr/>
          <p:nvPr/>
        </p:nvGrpSpPr>
        <p:grpSpPr>
          <a:xfrm>
            <a:off x="1245319" y="6380109"/>
            <a:ext cx="4382050" cy="1104900"/>
            <a:chOff x="0" y="0"/>
            <a:chExt cx="5842733" cy="1473200"/>
          </a:xfrm>
        </p:grpSpPr>
        <p:grpSp>
          <p:nvGrpSpPr>
            <p:cNvPr id="275" name="Group 40"/>
            <p:cNvGrpSpPr/>
            <p:nvPr/>
          </p:nvGrpSpPr>
          <p:grpSpPr>
            <a:xfrm>
              <a:off x="650958" y="0"/>
              <a:ext cx="5191776" cy="1473200"/>
              <a:chOff x="0" y="0"/>
              <a:chExt cx="1025536" cy="291002"/>
            </a:xfrm>
          </p:grpSpPr>
          <p:sp>
            <p:nvSpPr>
              <p:cNvPr id="279" name="Freeform 41"/>
              <p:cNvSpPr/>
              <p:nvPr/>
            </p:nvSpPr>
            <p:spPr>
              <a:xfrm>
                <a:off x="0" y="0"/>
                <a:ext cx="1025536" cy="291002"/>
              </a:xfrm>
              <a:custGeom>
                <a:avLst/>
                <a:gdLst/>
                <a:ahLst/>
                <a:cxnLst/>
                <a:rect l="l" t="t" r="r" b="b"/>
                <a:pathLst>
                  <a:path w="1025536" h="291002">
                    <a:moveTo>
                      <a:pt x="0" y="0"/>
                    </a:moveTo>
                    <a:lnTo>
                      <a:pt x="1025536" y="0"/>
                    </a:lnTo>
                    <a:lnTo>
                      <a:pt x="1025536" y="291002"/>
                    </a:lnTo>
                    <a:lnTo>
                      <a:pt x="0" y="291002"/>
                    </a:lnTo>
                    <a:close/>
                  </a:path>
                </a:pathLst>
              </a:custGeom>
              <a:solidFill>
                <a:srgbClr val="519D39"/>
              </a:solidFill>
            </p:spPr>
          </p:sp>
          <p:sp>
            <p:nvSpPr>
              <p:cNvPr id="280" name="TextBox 42"/>
              <p:cNvSpPr txBox="1"/>
              <p:nvPr/>
            </p:nvSpPr>
            <p:spPr>
              <a:xfrm>
                <a:off x="0" y="-38100"/>
                <a:ext cx="1025536" cy="3291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/>
              </a:p>
            </p:txBody>
          </p:sp>
        </p:grpSp>
        <p:grpSp>
          <p:nvGrpSpPr>
            <p:cNvPr id="276" name="Group 43"/>
            <p:cNvGrpSpPr/>
            <p:nvPr/>
          </p:nvGrpSpPr>
          <p:grpSpPr>
            <a:xfrm>
              <a:off x="0" y="85642"/>
              <a:ext cx="1301915" cy="1301915"/>
              <a:chOff x="0" y="0"/>
              <a:chExt cx="812800" cy="812800"/>
            </a:xfrm>
          </p:grpSpPr>
          <p:sp>
            <p:nvSpPr>
              <p:cNvPr id="277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sq">
                <a:solidFill>
                  <a:srgbClr val="519D39"/>
                </a:solidFill>
                <a:prstDash val="solid"/>
                <a:miter/>
              </a:ln>
            </p:spPr>
          </p:sp>
          <p:sp>
            <p:nvSpPr>
              <p:cNvPr id="278" name="TextBox 4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/>
              </a:p>
            </p:txBody>
          </p:sp>
        </p:grpSp>
      </p:grpSp>
      <p:sp>
        <p:nvSpPr>
          <p:cNvPr id="282" name="TextBox 55"/>
          <p:cNvSpPr txBox="1"/>
          <p:nvPr/>
        </p:nvSpPr>
        <p:spPr>
          <a:xfrm>
            <a:off x="153408" y="3885408"/>
            <a:ext cx="5991896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92,6 </a:t>
            </a:r>
            <a:r>
              <a:rPr lang="uk-UA" sz="24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% вчителів зазначили, що у закладі освіти створені належні умови для постійного підвищення кваліфікації педагогів, їх чергової та позачергової атестації, добровільної сертифікації</a:t>
            </a:r>
            <a:endParaRPr lang="en-US" sz="24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83" name="TextBox 60"/>
          <p:cNvSpPr txBox="1"/>
          <p:nvPr/>
        </p:nvSpPr>
        <p:spPr>
          <a:xfrm>
            <a:off x="1015126" y="7637334"/>
            <a:ext cx="5087340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81,4</a:t>
            </a:r>
            <a:r>
              <a:rPr lang="uk-UA" sz="24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% відповіли, що в цілому психологічний клімат в закладі сприяє співпраці педагогів</a:t>
            </a:r>
            <a:endParaRPr lang="en-US" sz="24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84" name="TextBox 61"/>
          <p:cNvSpPr txBox="1"/>
          <p:nvPr/>
        </p:nvSpPr>
        <p:spPr>
          <a:xfrm>
            <a:off x="6123679" y="3933501"/>
            <a:ext cx="466483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66,7% педагогів зазначили, що у закладі немає жодних перешкод для професійного розвитку</a:t>
            </a:r>
            <a:endParaRPr lang="uk-UA" sz="24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85" name="TextBox 62"/>
          <p:cNvSpPr txBox="1"/>
          <p:nvPr/>
        </p:nvSpPr>
        <p:spPr>
          <a:xfrm>
            <a:off x="6001682" y="7693902"/>
            <a:ext cx="4908824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89 % вважають</a:t>
            </a:r>
            <a:r>
              <a:rPr lang="uk-UA" sz="24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 що керівництво закладу відкрите до спілкування, вони можуть вільно висловлювати свою точку </a:t>
            </a:r>
            <a:r>
              <a:rPr lang="uk-UA" sz="24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зору</a:t>
            </a:r>
            <a:endParaRPr lang="en-US" sz="24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86" name="TextBox 63"/>
          <p:cNvSpPr txBox="1"/>
          <p:nvPr/>
        </p:nvSpPr>
        <p:spPr>
          <a:xfrm>
            <a:off x="1146175" y="5821554"/>
            <a:ext cx="4528880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4% відповіли, що переважно ні</a:t>
            </a:r>
            <a:endParaRPr lang="uk-UA" sz="2400" b="1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87" name="TextBox 64"/>
          <p:cNvSpPr txBox="1"/>
          <p:nvPr/>
        </p:nvSpPr>
        <p:spPr>
          <a:xfrm>
            <a:off x="924971" y="9021631"/>
            <a:ext cx="508007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18,5% відповіли, що співпраця з колегами практично відсутня</a:t>
            </a:r>
            <a:endParaRPr lang="uk-UA" sz="2400" b="1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88" name="TextBox 65"/>
          <p:cNvSpPr txBox="1"/>
          <p:nvPr/>
        </p:nvSpPr>
        <p:spPr>
          <a:xfrm>
            <a:off x="6357320" y="5169200"/>
            <a:ext cx="4197548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5% - вказали на відсутність матеріального заохочення з боку керівництва </a:t>
            </a:r>
            <a:endParaRPr lang="uk-UA" sz="2400" b="1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89" name="TextBox 66"/>
          <p:cNvSpPr txBox="1"/>
          <p:nvPr/>
        </p:nvSpPr>
        <p:spPr>
          <a:xfrm>
            <a:off x="5904299" y="9331031"/>
            <a:ext cx="4842926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11 % відповіли, що здебільшого ні</a:t>
            </a:r>
            <a:endParaRPr lang="en-US" sz="2400" b="1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92" name="TextBox 71"/>
          <p:cNvSpPr txBox="1"/>
          <p:nvPr/>
        </p:nvSpPr>
        <p:spPr>
          <a:xfrm>
            <a:off x="11160854" y="8836330"/>
            <a:ext cx="3362055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  <a:r>
              <a:rPr lang="uk-UA" sz="2400" b="1" dirty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% </a:t>
            </a: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uk-UA" sz="2400" b="1" dirty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– незадоволені</a:t>
            </a:r>
            <a:endParaRPr lang="en-US" sz="2400" b="1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95" name="Freeform 34"/>
          <p:cNvSpPr/>
          <p:nvPr/>
        </p:nvSpPr>
        <p:spPr>
          <a:xfrm>
            <a:off x="1322931" y="6532567"/>
            <a:ext cx="776102" cy="744088"/>
          </a:xfrm>
          <a:custGeom>
            <a:avLst/>
            <a:gdLst/>
            <a:ahLst/>
            <a:cxnLst/>
            <a:rect l="l" t="t" r="r" b="b"/>
            <a:pathLst>
              <a:path w="776102" h="744088">
                <a:moveTo>
                  <a:pt x="0" y="0"/>
                </a:moveTo>
                <a:lnTo>
                  <a:pt x="776102" y="0"/>
                </a:lnTo>
                <a:lnTo>
                  <a:pt x="776102" y="744088"/>
                </a:lnTo>
                <a:lnTo>
                  <a:pt x="0" y="744088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print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6" name="Freeform 35"/>
          <p:cNvSpPr/>
          <p:nvPr/>
        </p:nvSpPr>
        <p:spPr>
          <a:xfrm>
            <a:off x="4868381" y="2827080"/>
            <a:ext cx="545764" cy="648753"/>
          </a:xfrm>
          <a:custGeom>
            <a:avLst/>
            <a:gdLst/>
            <a:ahLst/>
            <a:cxnLst/>
            <a:rect l="l" t="t" r="r" b="b"/>
            <a:pathLst>
              <a:path w="545764" h="648753">
                <a:moveTo>
                  <a:pt x="0" y="0"/>
                </a:moveTo>
                <a:lnTo>
                  <a:pt x="545764" y="0"/>
                </a:lnTo>
                <a:lnTo>
                  <a:pt x="545764" y="648753"/>
                </a:lnTo>
                <a:lnTo>
                  <a:pt x="0" y="648753"/>
                </a:lnTo>
                <a:lnTo>
                  <a:pt x="0" y="0"/>
                </a:lnTo>
                <a:close/>
              </a:path>
            </a:pathLst>
          </a:custGeom>
          <a:blipFill>
            <a:blip r:embed="rId33" cstate="print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7" name="Freeform 36"/>
          <p:cNvSpPr/>
          <p:nvPr/>
        </p:nvSpPr>
        <p:spPr>
          <a:xfrm>
            <a:off x="6221141" y="6546182"/>
            <a:ext cx="664909" cy="623353"/>
          </a:xfrm>
          <a:custGeom>
            <a:avLst/>
            <a:gdLst/>
            <a:ahLst/>
            <a:cxnLst/>
            <a:rect l="l" t="t" r="r" b="b"/>
            <a:pathLst>
              <a:path w="664909" h="623353">
                <a:moveTo>
                  <a:pt x="0" y="0"/>
                </a:moveTo>
                <a:lnTo>
                  <a:pt x="664909" y="0"/>
                </a:lnTo>
                <a:lnTo>
                  <a:pt x="664909" y="623352"/>
                </a:lnTo>
                <a:lnTo>
                  <a:pt x="0" y="623352"/>
                </a:lnTo>
                <a:lnTo>
                  <a:pt x="0" y="0"/>
                </a:lnTo>
                <a:close/>
              </a:path>
            </a:pathLst>
          </a:custGeom>
          <a:blipFill>
            <a:blip r:embed="rId35" cstate="print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8" name="Freeform 37"/>
          <p:cNvSpPr/>
          <p:nvPr/>
        </p:nvSpPr>
        <p:spPr>
          <a:xfrm>
            <a:off x="10924592" y="6658174"/>
            <a:ext cx="708049" cy="708049"/>
          </a:xfrm>
          <a:custGeom>
            <a:avLst/>
            <a:gdLst/>
            <a:ahLst/>
            <a:cxnLst/>
            <a:rect l="l" t="t" r="r" b="b"/>
            <a:pathLst>
              <a:path w="708049" h="708049">
                <a:moveTo>
                  <a:pt x="0" y="0"/>
                </a:moveTo>
                <a:lnTo>
                  <a:pt x="708049" y="0"/>
                </a:lnTo>
                <a:lnTo>
                  <a:pt x="708049" y="708048"/>
                </a:lnTo>
                <a:lnTo>
                  <a:pt x="0" y="708048"/>
                </a:lnTo>
                <a:lnTo>
                  <a:pt x="0" y="0"/>
                </a:lnTo>
                <a:close/>
              </a:path>
            </a:pathLst>
          </a:custGeom>
          <a:blipFill>
            <a:blip r:embed="rId37" cstate="print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9" name="Freeform 38"/>
          <p:cNvSpPr/>
          <p:nvPr/>
        </p:nvSpPr>
        <p:spPr>
          <a:xfrm>
            <a:off x="14379516" y="2834923"/>
            <a:ext cx="637487" cy="549035"/>
          </a:xfrm>
          <a:custGeom>
            <a:avLst/>
            <a:gdLst/>
            <a:ahLst/>
            <a:cxnLst/>
            <a:rect l="l" t="t" r="r" b="b"/>
            <a:pathLst>
              <a:path w="637487" h="549035">
                <a:moveTo>
                  <a:pt x="0" y="0"/>
                </a:moveTo>
                <a:lnTo>
                  <a:pt x="637487" y="0"/>
                </a:lnTo>
                <a:lnTo>
                  <a:pt x="637487" y="549036"/>
                </a:lnTo>
                <a:lnTo>
                  <a:pt x="0" y="549036"/>
                </a:lnTo>
                <a:lnTo>
                  <a:pt x="0" y="0"/>
                </a:lnTo>
                <a:close/>
              </a:path>
            </a:pathLst>
          </a:custGeom>
          <a:blipFill>
            <a:blip r:embed="rId39" cstate="print">
              <a:extLst>
                <a:ext uri="{96DAC541-7B7A-43D3-8B79-37D633B846F1}">
                  <asvg:svgBlip xmlns="" xmlns:asvg="http://schemas.microsoft.com/office/drawing/2016/SVG/main" r:embed="rId4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0" name="Freeform 30"/>
          <p:cNvSpPr/>
          <p:nvPr/>
        </p:nvSpPr>
        <p:spPr>
          <a:xfrm>
            <a:off x="9526098" y="2716949"/>
            <a:ext cx="759032" cy="803208"/>
          </a:xfrm>
          <a:custGeom>
            <a:avLst/>
            <a:gdLst/>
            <a:ahLst/>
            <a:cxnLst/>
            <a:rect l="l" t="t" r="r" b="b"/>
            <a:pathLst>
              <a:path w="759032" h="803208">
                <a:moveTo>
                  <a:pt x="0" y="0"/>
                </a:moveTo>
                <a:lnTo>
                  <a:pt x="759032" y="0"/>
                </a:lnTo>
                <a:lnTo>
                  <a:pt x="759032" y="803208"/>
                </a:lnTo>
                <a:lnTo>
                  <a:pt x="0" y="803208"/>
                </a:lnTo>
                <a:lnTo>
                  <a:pt x="0" y="0"/>
                </a:lnTo>
                <a:close/>
              </a:path>
            </a:pathLst>
          </a:custGeom>
          <a:blipFill>
            <a:blip r:embed="rId41" cstate="print">
              <a:extLst>
                <a:ext uri="{96DAC541-7B7A-43D3-8B79-37D633B846F1}">
                  <asvg:svgBlip xmlns="" xmlns:asvg="http://schemas.microsoft.com/office/drawing/2016/SVG/main" r:embed="rId4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3" name="TextBox 67"/>
          <p:cNvSpPr txBox="1"/>
          <p:nvPr/>
        </p:nvSpPr>
        <p:spPr>
          <a:xfrm>
            <a:off x="10910506" y="7696661"/>
            <a:ext cx="4551992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92,6% педагогів задоволені освітнім середовищем та умовами праці у закладі</a:t>
            </a:r>
            <a:endParaRPr lang="uk-UA" sz="24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304" name="TextBox 71"/>
          <p:cNvSpPr txBox="1"/>
          <p:nvPr/>
        </p:nvSpPr>
        <p:spPr>
          <a:xfrm>
            <a:off x="11186535" y="4067970"/>
            <a:ext cx="4085045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8</a:t>
            </a: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% вважають, що у закладі недостатня матеріально-технічна база</a:t>
            </a:r>
            <a:endParaRPr lang="uk-UA" sz="2400" b="1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05" name="TextBox 71"/>
          <p:cNvSpPr txBox="1"/>
          <p:nvPr/>
        </p:nvSpPr>
        <p:spPr>
          <a:xfrm>
            <a:off x="11121044" y="5178755"/>
            <a:ext cx="4085045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7,4% відповіли, що цьому перешкоджає опір з боку керівництва</a:t>
            </a:r>
            <a:endParaRPr lang="uk-UA" sz="2400" b="1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06" name="Freeform 8"/>
          <p:cNvSpPr/>
          <p:nvPr/>
        </p:nvSpPr>
        <p:spPr>
          <a:xfrm>
            <a:off x="15533797" y="8394431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="" xmlns:p14="http://schemas.microsoft.com/office/powerpoint/2010/main" val="386277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159846" y="-1819287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1" name="TextBox 43"/>
          <p:cNvSpPr txBox="1"/>
          <p:nvPr/>
        </p:nvSpPr>
        <p:spPr>
          <a:xfrm>
            <a:off x="5013601" y="9310036"/>
            <a:ext cx="371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асистентів-вчителів</a:t>
            </a:r>
          </a:p>
        </p:txBody>
      </p:sp>
      <p:sp>
        <p:nvSpPr>
          <p:cNvPr id="246" name="TextBox 17"/>
          <p:cNvSpPr txBox="1"/>
          <p:nvPr/>
        </p:nvSpPr>
        <p:spPr>
          <a:xfrm rot="16200000">
            <a:off x="6531015" y="-5072095"/>
            <a:ext cx="1898617" cy="16458123"/>
          </a:xfrm>
          <a:prstGeom prst="rect">
            <a:avLst/>
          </a:prstGeom>
        </p:spPr>
        <p:txBody>
          <a:bodyPr lIns="45667" tIns="45667" rIns="45667" bIns="45667" rtlCol="0" anchor="ctr"/>
          <a:lstStyle/>
          <a:p>
            <a:pPr algn="ctr">
              <a:lnSpc>
                <a:spcPts val="2768"/>
              </a:lnSpc>
            </a:pPr>
            <a:endParaRPr dirty="0"/>
          </a:p>
        </p:txBody>
      </p:sp>
      <p:sp>
        <p:nvSpPr>
          <p:cNvPr id="7" name="AutoShape 8" descr="Атестація 2025: порядок проведення - Нов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88" name="TextBox 11"/>
          <p:cNvSpPr txBox="1"/>
          <p:nvPr/>
        </p:nvSpPr>
        <p:spPr>
          <a:xfrm>
            <a:off x="1024685" y="551859"/>
            <a:ext cx="1409382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54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РЕЗУЛЬТАТИ АНКЕТУВАННЯ УЧНІВ</a:t>
            </a:r>
            <a:endParaRPr lang="ru-RU" altLang="uk-UA" sz="5400" b="1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8436673" y="2453222"/>
            <a:ext cx="2858426" cy="5220869"/>
          </a:xfrm>
          <a:custGeom>
            <a:avLst/>
            <a:gdLst/>
            <a:ahLst/>
            <a:cxnLst/>
            <a:rect l="l" t="t" r="r" b="b"/>
            <a:pathLst>
              <a:path w="2858426" h="5220869">
                <a:moveTo>
                  <a:pt x="0" y="0"/>
                </a:moveTo>
                <a:lnTo>
                  <a:pt x="2858425" y="0"/>
                </a:lnTo>
                <a:lnTo>
                  <a:pt x="2858425" y="5220869"/>
                </a:lnTo>
                <a:lnTo>
                  <a:pt x="0" y="52208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4"/>
          <p:cNvSpPr/>
          <p:nvPr/>
        </p:nvSpPr>
        <p:spPr>
          <a:xfrm rot="-10800000">
            <a:off x="6051110" y="2453222"/>
            <a:ext cx="2858426" cy="5220869"/>
          </a:xfrm>
          <a:custGeom>
            <a:avLst/>
            <a:gdLst/>
            <a:ahLst/>
            <a:cxnLst/>
            <a:rect l="l" t="t" r="r" b="b"/>
            <a:pathLst>
              <a:path w="2858426" h="5220869">
                <a:moveTo>
                  <a:pt x="0" y="0"/>
                </a:moveTo>
                <a:lnTo>
                  <a:pt x="2858426" y="0"/>
                </a:lnTo>
                <a:lnTo>
                  <a:pt x="2858426" y="5220869"/>
                </a:lnTo>
                <a:lnTo>
                  <a:pt x="0" y="522086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6"/>
          <p:cNvSpPr/>
          <p:nvPr/>
        </p:nvSpPr>
        <p:spPr>
          <a:xfrm>
            <a:off x="9216014" y="6401645"/>
            <a:ext cx="649871" cy="857916"/>
          </a:xfrm>
          <a:custGeom>
            <a:avLst/>
            <a:gdLst/>
            <a:ahLst/>
            <a:cxnLst/>
            <a:rect l="l" t="t" r="r" b="b"/>
            <a:pathLst>
              <a:path w="649871" h="857916">
                <a:moveTo>
                  <a:pt x="0" y="0"/>
                </a:moveTo>
                <a:lnTo>
                  <a:pt x="649872" y="0"/>
                </a:lnTo>
                <a:lnTo>
                  <a:pt x="649872" y="857916"/>
                </a:lnTo>
                <a:lnTo>
                  <a:pt x="0" y="857916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print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>
            <a:off x="9485972" y="3003886"/>
            <a:ext cx="759828" cy="722786"/>
          </a:xfrm>
          <a:custGeom>
            <a:avLst/>
            <a:gdLst/>
            <a:ahLst/>
            <a:cxnLst/>
            <a:rect l="l" t="t" r="r" b="b"/>
            <a:pathLst>
              <a:path w="759828" h="722786">
                <a:moveTo>
                  <a:pt x="0" y="0"/>
                </a:moveTo>
                <a:lnTo>
                  <a:pt x="759827" y="0"/>
                </a:lnTo>
                <a:lnTo>
                  <a:pt x="759827" y="722786"/>
                </a:lnTo>
                <a:lnTo>
                  <a:pt x="0" y="722786"/>
                </a:lnTo>
                <a:lnTo>
                  <a:pt x="0" y="0"/>
                </a:lnTo>
                <a:close/>
              </a:path>
            </a:pathLst>
          </a:custGeom>
          <a:blipFill>
            <a:blip r:embed="rId28" cstate="print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9"/>
          <p:cNvSpPr/>
          <p:nvPr/>
        </p:nvSpPr>
        <p:spPr>
          <a:xfrm>
            <a:off x="7010301" y="6070696"/>
            <a:ext cx="860218" cy="837637"/>
          </a:xfrm>
          <a:custGeom>
            <a:avLst/>
            <a:gdLst/>
            <a:ahLst/>
            <a:cxnLst/>
            <a:rect l="l" t="t" r="r" b="b"/>
            <a:pathLst>
              <a:path w="860218" h="837637">
                <a:moveTo>
                  <a:pt x="0" y="0"/>
                </a:moveTo>
                <a:lnTo>
                  <a:pt x="860218" y="0"/>
                </a:lnTo>
                <a:lnTo>
                  <a:pt x="860218" y="837637"/>
                </a:lnTo>
                <a:lnTo>
                  <a:pt x="0" y="837637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print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10"/>
          <p:cNvSpPr/>
          <p:nvPr/>
        </p:nvSpPr>
        <p:spPr>
          <a:xfrm>
            <a:off x="6431214" y="4370535"/>
            <a:ext cx="733604" cy="968454"/>
          </a:xfrm>
          <a:custGeom>
            <a:avLst/>
            <a:gdLst/>
            <a:ahLst/>
            <a:cxnLst/>
            <a:rect l="l" t="t" r="r" b="b"/>
            <a:pathLst>
              <a:path w="733604" h="968454">
                <a:moveTo>
                  <a:pt x="0" y="0"/>
                </a:moveTo>
                <a:lnTo>
                  <a:pt x="733604" y="0"/>
                </a:lnTo>
                <a:lnTo>
                  <a:pt x="733604" y="968453"/>
                </a:lnTo>
                <a:lnTo>
                  <a:pt x="0" y="968453"/>
                </a:lnTo>
                <a:lnTo>
                  <a:pt x="0" y="0"/>
                </a:lnTo>
                <a:close/>
              </a:path>
            </a:pathLst>
          </a:custGeom>
          <a:blipFill>
            <a:blip r:embed="rId30" cstate="print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4" name="Freeform 11"/>
          <p:cNvSpPr/>
          <p:nvPr/>
        </p:nvSpPr>
        <p:spPr>
          <a:xfrm>
            <a:off x="7480323" y="2865785"/>
            <a:ext cx="863677" cy="884688"/>
          </a:xfrm>
          <a:custGeom>
            <a:avLst/>
            <a:gdLst/>
            <a:ahLst/>
            <a:cxnLst/>
            <a:rect l="l" t="t" r="r" b="b"/>
            <a:pathLst>
              <a:path w="863677" h="884688">
                <a:moveTo>
                  <a:pt x="0" y="0"/>
                </a:moveTo>
                <a:lnTo>
                  <a:pt x="863676" y="0"/>
                </a:lnTo>
                <a:lnTo>
                  <a:pt x="863676" y="884688"/>
                </a:lnTo>
                <a:lnTo>
                  <a:pt x="0" y="884688"/>
                </a:lnTo>
                <a:lnTo>
                  <a:pt x="0" y="0"/>
                </a:lnTo>
                <a:close/>
              </a:path>
            </a:pathLst>
          </a:custGeom>
          <a:blipFill>
            <a:blip r:embed="rId32" cstate="print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Freeform 35"/>
          <p:cNvSpPr/>
          <p:nvPr/>
        </p:nvSpPr>
        <p:spPr>
          <a:xfrm>
            <a:off x="10148801" y="4928591"/>
            <a:ext cx="737691" cy="820796"/>
          </a:xfrm>
          <a:custGeom>
            <a:avLst/>
            <a:gdLst/>
            <a:ahLst/>
            <a:cxnLst/>
            <a:rect l="l" t="t" r="r" b="b"/>
            <a:pathLst>
              <a:path w="737691" h="820796">
                <a:moveTo>
                  <a:pt x="0" y="0"/>
                </a:moveTo>
                <a:lnTo>
                  <a:pt x="737691" y="0"/>
                </a:lnTo>
                <a:lnTo>
                  <a:pt x="737691" y="820796"/>
                </a:lnTo>
                <a:lnTo>
                  <a:pt x="0" y="820796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6" name="TextBox 55"/>
          <p:cNvSpPr txBox="1"/>
          <p:nvPr/>
        </p:nvSpPr>
        <p:spPr>
          <a:xfrm>
            <a:off x="1370259" y="2475133"/>
            <a:ext cx="4610020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ru-RU" sz="24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89</a:t>
            </a:r>
            <a:r>
              <a:rPr lang="ru-RU" sz="24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% </a:t>
            </a:r>
            <a:r>
              <a:rPr lang="uk-UA" sz="24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здобувачів освіти зазначили, що їм подобається перебування у школі</a:t>
            </a:r>
            <a:endParaRPr lang="uk-UA" sz="24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37" name="TextBox 60"/>
          <p:cNvSpPr txBox="1"/>
          <p:nvPr/>
        </p:nvSpPr>
        <p:spPr>
          <a:xfrm>
            <a:off x="1598974" y="4710984"/>
            <a:ext cx="4133145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ru-RU" sz="24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55,6 </a:t>
            </a:r>
            <a:r>
              <a:rPr lang="ru-RU" sz="24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% учнів </a:t>
            </a:r>
            <a:r>
              <a:rPr lang="uk-UA" sz="24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зауважили, що не відчувають булінгу у закладі освіти</a:t>
            </a:r>
            <a:endParaRPr lang="uk-UA" sz="24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38" name="TextBox 61"/>
          <p:cNvSpPr txBox="1"/>
          <p:nvPr/>
        </p:nvSpPr>
        <p:spPr>
          <a:xfrm>
            <a:off x="11147679" y="2370800"/>
            <a:ext cx="4664831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90% зазначили, що їм комфортно у закладі освіти</a:t>
            </a:r>
            <a:endParaRPr lang="uk-UA" sz="24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39" name="TextBox 62"/>
          <p:cNvSpPr txBox="1"/>
          <p:nvPr/>
        </p:nvSpPr>
        <p:spPr>
          <a:xfrm>
            <a:off x="11067416" y="6224354"/>
            <a:ext cx="490882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89</a:t>
            </a:r>
            <a:r>
              <a:rPr lang="uk-UA" sz="24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% учнів відповіли, що керівництво закладу розглядає їхні звернення</a:t>
            </a:r>
            <a:endParaRPr lang="en-US" sz="24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40" name="TextBox 63"/>
          <p:cNvSpPr txBox="1"/>
          <p:nvPr/>
        </p:nvSpPr>
        <p:spPr>
          <a:xfrm>
            <a:off x="1299872" y="3751237"/>
            <a:ext cx="4528880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11% відповіли, що не дуже</a:t>
            </a:r>
            <a:endParaRPr lang="uk-UA" sz="2400" b="1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41" name="TextBox 64"/>
          <p:cNvSpPr txBox="1"/>
          <p:nvPr/>
        </p:nvSpPr>
        <p:spPr>
          <a:xfrm>
            <a:off x="848684" y="6073985"/>
            <a:ext cx="508007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2400" b="1" dirty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36,1% </a:t>
            </a: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відповіли щодо них були поодинокі булінгу та цькування</a:t>
            </a:r>
            <a:endParaRPr lang="uk-UA" sz="2400" b="1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42" name="TextBox 65"/>
          <p:cNvSpPr txBox="1"/>
          <p:nvPr/>
        </p:nvSpPr>
        <p:spPr>
          <a:xfrm>
            <a:off x="11474799" y="3334168"/>
            <a:ext cx="419754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2400" b="1" dirty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10% </a:t>
            </a: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відповіли, що не дуже комфортно</a:t>
            </a:r>
            <a:endParaRPr lang="uk-UA" sz="2400" b="1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43" name="TextBox 66"/>
          <p:cNvSpPr txBox="1"/>
          <p:nvPr/>
        </p:nvSpPr>
        <p:spPr>
          <a:xfrm>
            <a:off x="11067416" y="7335048"/>
            <a:ext cx="4842926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2400" b="1" dirty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11 % </a:t>
            </a: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зазначили, що їм невідомо про можливість звернення</a:t>
            </a:r>
            <a:endParaRPr lang="uk-UA" sz="2400" b="1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12128169" y="5629976"/>
            <a:ext cx="3362055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uk-UA" sz="2400" b="1" dirty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7% - здебільшого ні</a:t>
            </a:r>
            <a:endParaRPr lang="en-US" sz="2400" b="1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45" name="TextBox 67"/>
          <p:cNvSpPr txBox="1"/>
          <p:nvPr/>
        </p:nvSpPr>
        <p:spPr>
          <a:xfrm>
            <a:off x="11387772" y="4440417"/>
            <a:ext cx="4986556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93% здобувачів освіти стверджують, що вони почувають себе безпечно у закладі освіти</a:t>
            </a:r>
            <a:endParaRPr lang="uk-UA" sz="24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47" name="TextBox 64"/>
          <p:cNvSpPr txBox="1"/>
          <p:nvPr/>
        </p:nvSpPr>
        <p:spPr>
          <a:xfrm>
            <a:off x="1063461" y="6917343"/>
            <a:ext cx="460659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2400" b="1" dirty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5,6 % </a:t>
            </a: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зазначили, що досить часто відчувають цькування</a:t>
            </a:r>
            <a:endParaRPr lang="uk-UA" sz="2400" b="1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1058022" y="8301609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9" name="Freeform 4"/>
          <p:cNvSpPr/>
          <p:nvPr/>
        </p:nvSpPr>
        <p:spPr>
          <a:xfrm>
            <a:off x="3763122" y="8301609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0" name="Freeform 5"/>
          <p:cNvSpPr/>
          <p:nvPr/>
        </p:nvSpPr>
        <p:spPr>
          <a:xfrm>
            <a:off x="6468222" y="8301609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1" name="Freeform 6"/>
          <p:cNvSpPr/>
          <p:nvPr/>
        </p:nvSpPr>
        <p:spPr>
          <a:xfrm>
            <a:off x="9173322" y="8301609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="" xmlns:asvg="http://schemas.microsoft.com/office/drawing/2016/SVG/main" r:embed="rId4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2" name="Freeform 7"/>
          <p:cNvSpPr/>
          <p:nvPr/>
        </p:nvSpPr>
        <p:spPr>
          <a:xfrm>
            <a:off x="11878422" y="8301609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3" name="Freeform 8"/>
          <p:cNvSpPr/>
          <p:nvPr/>
        </p:nvSpPr>
        <p:spPr>
          <a:xfrm>
            <a:off x="14583522" y="8301609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="" xmlns:asvg="http://schemas.microsoft.com/office/drawing/2016/SVG/main" r:embed="rId4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="" xmlns:p14="http://schemas.microsoft.com/office/powerpoint/2010/main" val="323341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95514" y="-3234257"/>
            <a:ext cx="11945087" cy="12492557"/>
            <a:chOff x="0" y="0"/>
            <a:chExt cx="759608" cy="794422"/>
          </a:xfrm>
        </p:grpSpPr>
        <p:sp>
          <p:nvSpPr>
            <p:cNvPr id="3" name="Freeform 3"/>
            <p:cNvSpPr/>
            <p:nvPr/>
          </p:nvSpPr>
          <p:spPr>
            <a:xfrm>
              <a:off x="3294" y="0"/>
              <a:ext cx="753019" cy="794422"/>
            </a:xfrm>
            <a:custGeom>
              <a:avLst/>
              <a:gdLst/>
              <a:ahLst/>
              <a:cxnLst/>
              <a:rect l="l" t="t" r="r" b="b"/>
              <a:pathLst>
                <a:path w="753019" h="794422">
                  <a:moveTo>
                    <a:pt x="747458" y="414521"/>
                  </a:moveTo>
                  <a:lnTo>
                    <a:pt x="561969" y="777112"/>
                  </a:lnTo>
                  <a:cubicBezTo>
                    <a:pt x="556534" y="787737"/>
                    <a:pt x="545605" y="794422"/>
                    <a:pt x="533670" y="794422"/>
                  </a:cubicBezTo>
                  <a:lnTo>
                    <a:pt x="219350" y="794422"/>
                  </a:lnTo>
                  <a:cubicBezTo>
                    <a:pt x="207415" y="794422"/>
                    <a:pt x="196486" y="787737"/>
                    <a:pt x="191051" y="777112"/>
                  </a:cubicBezTo>
                  <a:lnTo>
                    <a:pt x="5561" y="414521"/>
                  </a:lnTo>
                  <a:cubicBezTo>
                    <a:pt x="0" y="403651"/>
                    <a:pt x="0" y="390771"/>
                    <a:pt x="5561" y="379901"/>
                  </a:cubicBezTo>
                  <a:lnTo>
                    <a:pt x="191051" y="17310"/>
                  </a:lnTo>
                  <a:cubicBezTo>
                    <a:pt x="196486" y="6685"/>
                    <a:pt x="207415" y="0"/>
                    <a:pt x="219350" y="0"/>
                  </a:cubicBezTo>
                  <a:lnTo>
                    <a:pt x="533670" y="0"/>
                  </a:lnTo>
                  <a:cubicBezTo>
                    <a:pt x="545605" y="0"/>
                    <a:pt x="556534" y="6685"/>
                    <a:pt x="561969" y="17310"/>
                  </a:cubicBezTo>
                  <a:lnTo>
                    <a:pt x="747458" y="379901"/>
                  </a:lnTo>
                  <a:cubicBezTo>
                    <a:pt x="753019" y="390771"/>
                    <a:pt x="753019" y="403651"/>
                    <a:pt x="747458" y="414521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66675"/>
              <a:ext cx="531008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72775" y="3752704"/>
            <a:ext cx="17089578" cy="5505596"/>
            <a:chOff x="0" y="0"/>
            <a:chExt cx="1258095" cy="405309"/>
          </a:xfrm>
        </p:grpSpPr>
        <p:sp>
          <p:nvSpPr>
            <p:cNvPr id="6" name="Freeform 6"/>
            <p:cNvSpPr/>
            <p:nvPr/>
          </p:nvSpPr>
          <p:spPr>
            <a:xfrm>
              <a:off x="4787" y="0"/>
              <a:ext cx="1248521" cy="405309"/>
            </a:xfrm>
            <a:custGeom>
              <a:avLst/>
              <a:gdLst/>
              <a:ahLst/>
              <a:cxnLst/>
              <a:rect l="l" t="t" r="r" b="b"/>
              <a:pathLst>
                <a:path w="1248521" h="405309">
                  <a:moveTo>
                    <a:pt x="1036517" y="0"/>
                  </a:moveTo>
                  <a:lnTo>
                    <a:pt x="8804" y="0"/>
                  </a:lnTo>
                  <a:cubicBezTo>
                    <a:pt x="5894" y="0"/>
                    <a:pt x="3193" y="1507"/>
                    <a:pt x="1665" y="3983"/>
                  </a:cubicBezTo>
                  <a:cubicBezTo>
                    <a:pt x="137" y="6458"/>
                    <a:pt x="0" y="9549"/>
                    <a:pt x="1304" y="12149"/>
                  </a:cubicBezTo>
                  <a:lnTo>
                    <a:pt x="192322" y="393160"/>
                  </a:lnTo>
                  <a:cubicBezTo>
                    <a:pt x="196056" y="400607"/>
                    <a:pt x="203673" y="405309"/>
                    <a:pt x="212004" y="405309"/>
                  </a:cubicBezTo>
                  <a:lnTo>
                    <a:pt x="1239717" y="405309"/>
                  </a:lnTo>
                  <a:cubicBezTo>
                    <a:pt x="1242626" y="405309"/>
                    <a:pt x="1245328" y="403802"/>
                    <a:pt x="1246856" y="401326"/>
                  </a:cubicBezTo>
                  <a:cubicBezTo>
                    <a:pt x="1248384" y="398851"/>
                    <a:pt x="1248521" y="395761"/>
                    <a:pt x="1247217" y="393160"/>
                  </a:cubicBezTo>
                  <a:lnTo>
                    <a:pt x="1056199" y="12149"/>
                  </a:lnTo>
                  <a:cubicBezTo>
                    <a:pt x="1052465" y="4702"/>
                    <a:pt x="1044848" y="0"/>
                    <a:pt x="1036517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66675"/>
              <a:ext cx="1054895" cy="47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4750" y="4701769"/>
            <a:ext cx="1358900" cy="13589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23000" y="4701769"/>
            <a:ext cx="1358900" cy="13589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03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74750" y="6569312"/>
            <a:ext cx="1358900" cy="13589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223000" y="6569312"/>
            <a:ext cx="1358900" cy="135890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04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870680" y="-2722500"/>
            <a:ext cx="9825247" cy="11469044"/>
            <a:chOff x="0" y="0"/>
            <a:chExt cx="680562" cy="794422"/>
          </a:xfrm>
        </p:grpSpPr>
        <p:sp>
          <p:nvSpPr>
            <p:cNvPr id="22" name="Freeform 22"/>
            <p:cNvSpPr/>
            <p:nvPr/>
          </p:nvSpPr>
          <p:spPr>
            <a:xfrm>
              <a:off x="5340" y="0"/>
              <a:ext cx="669881" cy="794422"/>
            </a:xfrm>
            <a:custGeom>
              <a:avLst/>
              <a:gdLst/>
              <a:ahLst/>
              <a:cxnLst/>
              <a:rect l="l" t="t" r="r" b="b"/>
              <a:pathLst>
                <a:path w="669881" h="794422">
                  <a:moveTo>
                    <a:pt x="660867" y="425271"/>
                  </a:moveTo>
                  <a:lnTo>
                    <a:pt x="486376" y="766362"/>
                  </a:lnTo>
                  <a:cubicBezTo>
                    <a:pt x="477566" y="783586"/>
                    <a:pt x="459850" y="794422"/>
                    <a:pt x="440503" y="794422"/>
                  </a:cubicBezTo>
                  <a:lnTo>
                    <a:pt x="229378" y="794422"/>
                  </a:lnTo>
                  <a:cubicBezTo>
                    <a:pt x="210032" y="794422"/>
                    <a:pt x="192316" y="783586"/>
                    <a:pt x="183505" y="766362"/>
                  </a:cubicBezTo>
                  <a:lnTo>
                    <a:pt x="9015" y="425271"/>
                  </a:lnTo>
                  <a:cubicBezTo>
                    <a:pt x="0" y="407650"/>
                    <a:pt x="0" y="386772"/>
                    <a:pt x="9015" y="369151"/>
                  </a:cubicBezTo>
                  <a:lnTo>
                    <a:pt x="183505" y="28060"/>
                  </a:lnTo>
                  <a:cubicBezTo>
                    <a:pt x="192316" y="10837"/>
                    <a:pt x="210032" y="0"/>
                    <a:pt x="229378" y="0"/>
                  </a:cubicBezTo>
                  <a:lnTo>
                    <a:pt x="440503" y="0"/>
                  </a:lnTo>
                  <a:cubicBezTo>
                    <a:pt x="459850" y="0"/>
                    <a:pt x="477566" y="10837"/>
                    <a:pt x="486376" y="28060"/>
                  </a:cubicBezTo>
                  <a:lnTo>
                    <a:pt x="660867" y="369151"/>
                  </a:lnTo>
                  <a:cubicBezTo>
                    <a:pt x="669882" y="386772"/>
                    <a:pt x="669882" y="407650"/>
                    <a:pt x="660867" y="425271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66675"/>
              <a:ext cx="451962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005704" y="-2324108"/>
            <a:ext cx="9455738" cy="10672259"/>
            <a:chOff x="0" y="0"/>
            <a:chExt cx="703867" cy="794422"/>
          </a:xfrm>
        </p:grpSpPr>
        <p:sp>
          <p:nvSpPr>
            <p:cNvPr id="25" name="Freeform 25"/>
            <p:cNvSpPr/>
            <p:nvPr/>
          </p:nvSpPr>
          <p:spPr>
            <a:xfrm>
              <a:off x="4162" y="0"/>
              <a:ext cx="695543" cy="794422"/>
            </a:xfrm>
            <a:custGeom>
              <a:avLst/>
              <a:gdLst/>
              <a:ahLst/>
              <a:cxnLst/>
              <a:rect l="l" t="t" r="r" b="b"/>
              <a:pathLst>
                <a:path w="695543" h="794422">
                  <a:moveTo>
                    <a:pt x="688518" y="419078"/>
                  </a:moveTo>
                  <a:lnTo>
                    <a:pt x="507691" y="772555"/>
                  </a:lnTo>
                  <a:cubicBezTo>
                    <a:pt x="500825" y="785977"/>
                    <a:pt x="487019" y="794422"/>
                    <a:pt x="471942" y="794422"/>
                  </a:cubicBezTo>
                  <a:lnTo>
                    <a:pt x="223601" y="794422"/>
                  </a:lnTo>
                  <a:cubicBezTo>
                    <a:pt x="208524" y="794422"/>
                    <a:pt x="194718" y="785977"/>
                    <a:pt x="187851" y="772555"/>
                  </a:cubicBezTo>
                  <a:lnTo>
                    <a:pt x="7025" y="419078"/>
                  </a:lnTo>
                  <a:cubicBezTo>
                    <a:pt x="0" y="405347"/>
                    <a:pt x="0" y="389076"/>
                    <a:pt x="7025" y="375344"/>
                  </a:cubicBezTo>
                  <a:lnTo>
                    <a:pt x="187851" y="21867"/>
                  </a:lnTo>
                  <a:cubicBezTo>
                    <a:pt x="194718" y="8445"/>
                    <a:pt x="208524" y="0"/>
                    <a:pt x="223601" y="0"/>
                  </a:cubicBezTo>
                  <a:lnTo>
                    <a:pt x="471942" y="0"/>
                  </a:lnTo>
                  <a:cubicBezTo>
                    <a:pt x="487019" y="0"/>
                    <a:pt x="500825" y="8445"/>
                    <a:pt x="507691" y="21867"/>
                  </a:cubicBezTo>
                  <a:lnTo>
                    <a:pt x="688518" y="375344"/>
                  </a:lnTo>
                  <a:cubicBezTo>
                    <a:pt x="695543" y="389076"/>
                    <a:pt x="695543" y="405347"/>
                    <a:pt x="688518" y="419078"/>
                  </a:cubicBezTo>
                  <a:close/>
                </a:path>
              </a:pathLst>
            </a:custGeom>
            <a:blipFill>
              <a:blip r:embed="rId2"/>
              <a:stretch>
                <a:fillRect l="-45375" r="-26817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9" name="Freeform 29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0800000">
            <a:off x="-435741" y="9972675"/>
            <a:ext cx="17403799" cy="2759967"/>
          </a:xfrm>
          <a:custGeom>
            <a:avLst/>
            <a:gdLst/>
            <a:ahLst/>
            <a:cxnLst/>
            <a:rect l="l" t="t" r="r" b="b"/>
            <a:pathLst>
              <a:path w="17403799" h="2759967">
                <a:moveTo>
                  <a:pt x="0" y="0"/>
                </a:moveTo>
                <a:lnTo>
                  <a:pt x="17403799" y="0"/>
                </a:lnTo>
                <a:lnTo>
                  <a:pt x="17403799" y="2759967"/>
                </a:lnTo>
                <a:lnTo>
                  <a:pt x="0" y="27599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t="-265736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1431866" y="444810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2847931" y="4830357"/>
            <a:ext cx="3018849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b="1" spc="10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здоров’я та безпека дитини, здоровий спосіб життя</a:t>
            </a:r>
            <a:endParaRPr lang="uk-UA" sz="2800" b="1" spc="10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7896181" y="4830357"/>
            <a:ext cx="3375069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b="1" spc="10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національна </a:t>
            </a:r>
            <a:r>
              <a:rPr lang="uk-UA" sz="2800" b="1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гідність, </a:t>
            </a:r>
            <a:r>
              <a:rPr lang="uk-UA" sz="2800" b="1" spc="10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патріотизм; загальнолюдські цінності</a:t>
            </a:r>
            <a:endParaRPr lang="en-US" sz="2800" b="1" spc="10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2847931" y="6697900"/>
            <a:ext cx="2424083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b="1" spc="10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уміння </a:t>
            </a:r>
            <a:r>
              <a:rPr lang="uk-UA" sz="2800" b="1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вчитися протягом життя</a:t>
            </a:r>
            <a:endParaRPr lang="en-US" sz="2800" b="1" spc="10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7896181" y="6697900"/>
            <a:ext cx="3575968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b="1" spc="10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ефективне   партнерство,   взаємодія  та  співпраця  усіх  учасників       освітнього процесу</a:t>
            </a:r>
            <a:endParaRPr lang="uk-UA" sz="2800" b="1" spc="10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555750" y="1923022"/>
            <a:ext cx="8646432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uk-UA" sz="80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Ц</a:t>
            </a:r>
            <a:r>
              <a:rPr lang="uk-UA" sz="6499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ІННОСТІ ШКОЛИ</a:t>
            </a:r>
            <a:endParaRPr lang="en-US" sz="6499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38" name="Freeform 9"/>
          <p:cNvSpPr/>
          <p:nvPr/>
        </p:nvSpPr>
        <p:spPr>
          <a:xfrm rot="16200000" flipH="1" flipV="1">
            <a:off x="-4237592" y="1116450"/>
            <a:ext cx="7880947" cy="3979878"/>
          </a:xfrm>
          <a:custGeom>
            <a:avLst/>
            <a:gdLst/>
            <a:ahLst/>
            <a:cxnLst/>
            <a:rect l="l" t="t" r="r" b="b"/>
            <a:pathLst>
              <a:path w="7880947" h="3979878">
                <a:moveTo>
                  <a:pt x="7880947" y="3979878"/>
                </a:moveTo>
                <a:lnTo>
                  <a:pt x="0" y="3979878"/>
                </a:lnTo>
                <a:lnTo>
                  <a:pt x="0" y="0"/>
                </a:lnTo>
                <a:lnTo>
                  <a:pt x="7880947" y="0"/>
                </a:lnTo>
                <a:lnTo>
                  <a:pt x="7880947" y="397987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1"/>
          <p:cNvSpPr/>
          <p:nvPr/>
        </p:nvSpPr>
        <p:spPr>
          <a:xfrm>
            <a:off x="7682062" y="2875555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1" y="0"/>
                </a:lnTo>
                <a:lnTo>
                  <a:pt x="2516311" y="449790"/>
                </a:lnTo>
                <a:lnTo>
                  <a:pt x="0" y="44979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2"/>
          <p:cNvSpPr/>
          <p:nvPr/>
        </p:nvSpPr>
        <p:spPr>
          <a:xfrm>
            <a:off x="5371886" y="452830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0" y="0"/>
                </a:moveTo>
                <a:lnTo>
                  <a:pt x="3580142" y="0"/>
                </a:lnTo>
                <a:lnTo>
                  <a:pt x="3580142" y="280368"/>
                </a:lnTo>
                <a:lnTo>
                  <a:pt x="0" y="280368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 t="-22409" r="-50370"/>
            </a:stretch>
          </a:blipFill>
        </p:spPr>
      </p:sp>
      <p:sp>
        <p:nvSpPr>
          <p:cNvPr id="41" name="Freeform 53"/>
          <p:cNvSpPr/>
          <p:nvPr/>
        </p:nvSpPr>
        <p:spPr>
          <a:xfrm>
            <a:off x="5821840" y="1824236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0" y="0"/>
                </a:moveTo>
                <a:lnTo>
                  <a:pt x="3580142" y="0"/>
                </a:lnTo>
                <a:lnTo>
                  <a:pt x="3580142" y="280368"/>
                </a:lnTo>
                <a:lnTo>
                  <a:pt x="0" y="280368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 t="-22409" r="-50370"/>
            </a:stretch>
          </a:blipFill>
        </p:spPr>
      </p:sp>
      <p:sp>
        <p:nvSpPr>
          <p:cNvPr id="42" name="Freeform 54"/>
          <p:cNvSpPr/>
          <p:nvPr/>
        </p:nvSpPr>
        <p:spPr>
          <a:xfrm flipH="1">
            <a:off x="8952028" y="452830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3580142" y="0"/>
                </a:moveTo>
                <a:lnTo>
                  <a:pt x="0" y="0"/>
                </a:lnTo>
                <a:lnTo>
                  <a:pt x="0" y="280368"/>
                </a:lnTo>
                <a:lnTo>
                  <a:pt x="3580142" y="280368"/>
                </a:lnTo>
                <a:lnTo>
                  <a:pt x="3580142" y="0"/>
                </a:lnTo>
                <a:close/>
              </a:path>
            </a:pathLst>
          </a:custGeom>
          <a:blipFill>
            <a:blip r:embed="rId15" cstate="print"/>
            <a:stretch>
              <a:fillRect t="-22409" r="-50370"/>
            </a:stretch>
          </a:blipFill>
        </p:spPr>
      </p:sp>
      <p:sp>
        <p:nvSpPr>
          <p:cNvPr id="43" name="Freeform 55"/>
          <p:cNvSpPr/>
          <p:nvPr/>
        </p:nvSpPr>
        <p:spPr>
          <a:xfrm flipH="1">
            <a:off x="9401982" y="1824236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3580142" y="0"/>
                </a:moveTo>
                <a:lnTo>
                  <a:pt x="0" y="0"/>
                </a:lnTo>
                <a:lnTo>
                  <a:pt x="0" y="280368"/>
                </a:lnTo>
                <a:lnTo>
                  <a:pt x="3580142" y="280368"/>
                </a:lnTo>
                <a:lnTo>
                  <a:pt x="3580142" y="0"/>
                </a:lnTo>
                <a:close/>
              </a:path>
            </a:pathLst>
          </a:custGeom>
          <a:blipFill>
            <a:blip r:embed="rId15" cstate="print"/>
            <a:stretch>
              <a:fillRect t="-22409" r="-50370"/>
            </a:stretch>
          </a:blipFill>
        </p:spPr>
      </p:sp>
      <p:sp>
        <p:nvSpPr>
          <p:cNvPr id="44" name="Freeform 11"/>
          <p:cNvSpPr/>
          <p:nvPr/>
        </p:nvSpPr>
        <p:spPr>
          <a:xfrm>
            <a:off x="6344500" y="943193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1" y="0"/>
                </a:lnTo>
                <a:lnTo>
                  <a:pt x="2516311" y="449790"/>
                </a:lnTo>
                <a:lnTo>
                  <a:pt x="0" y="44979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6"/>
          <p:cNvSpPr/>
          <p:nvPr/>
        </p:nvSpPr>
        <p:spPr>
          <a:xfrm rot="5400000">
            <a:off x="829833" y="-466694"/>
            <a:ext cx="6341418" cy="7363039"/>
          </a:xfrm>
          <a:custGeom>
            <a:avLst/>
            <a:gdLst/>
            <a:ahLst/>
            <a:cxnLst/>
            <a:rect l="l" t="t" r="r" b="b"/>
            <a:pathLst>
              <a:path w="6341418" h="7363039">
                <a:moveTo>
                  <a:pt x="0" y="0"/>
                </a:moveTo>
                <a:lnTo>
                  <a:pt x="6341417" y="0"/>
                </a:lnTo>
                <a:lnTo>
                  <a:pt x="6341417" y="7363039"/>
                </a:lnTo>
                <a:lnTo>
                  <a:pt x="0" y="73630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9999"/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6"/>
          <p:cNvSpPr/>
          <p:nvPr/>
        </p:nvSpPr>
        <p:spPr>
          <a:xfrm rot="5400000">
            <a:off x="1057573" y="5790460"/>
            <a:ext cx="6341418" cy="7363039"/>
          </a:xfrm>
          <a:custGeom>
            <a:avLst/>
            <a:gdLst/>
            <a:ahLst/>
            <a:cxnLst/>
            <a:rect l="l" t="t" r="r" b="b"/>
            <a:pathLst>
              <a:path w="6341418" h="7363039">
                <a:moveTo>
                  <a:pt x="0" y="0"/>
                </a:moveTo>
                <a:lnTo>
                  <a:pt x="6341417" y="0"/>
                </a:lnTo>
                <a:lnTo>
                  <a:pt x="6341417" y="7363039"/>
                </a:lnTo>
                <a:lnTo>
                  <a:pt x="0" y="73630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9999"/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6"/>
          <p:cNvSpPr/>
          <p:nvPr/>
        </p:nvSpPr>
        <p:spPr>
          <a:xfrm rot="5400000">
            <a:off x="9100486" y="6058502"/>
            <a:ext cx="6341418" cy="7363039"/>
          </a:xfrm>
          <a:custGeom>
            <a:avLst/>
            <a:gdLst/>
            <a:ahLst/>
            <a:cxnLst/>
            <a:rect l="l" t="t" r="r" b="b"/>
            <a:pathLst>
              <a:path w="6341418" h="7363039">
                <a:moveTo>
                  <a:pt x="0" y="0"/>
                </a:moveTo>
                <a:lnTo>
                  <a:pt x="6341417" y="0"/>
                </a:lnTo>
                <a:lnTo>
                  <a:pt x="6341417" y="7363039"/>
                </a:lnTo>
                <a:lnTo>
                  <a:pt x="0" y="73630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9999"/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406416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69419" y="9951237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159846" y="-1819287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40963" y="882778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1" name="TextBox 43"/>
          <p:cNvSpPr txBox="1"/>
          <p:nvPr/>
        </p:nvSpPr>
        <p:spPr>
          <a:xfrm>
            <a:off x="5013601" y="9310036"/>
            <a:ext cx="371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асистентів-вчителів</a:t>
            </a:r>
          </a:p>
        </p:txBody>
      </p:sp>
      <p:sp>
        <p:nvSpPr>
          <p:cNvPr id="246" name="TextBox 17"/>
          <p:cNvSpPr txBox="1"/>
          <p:nvPr/>
        </p:nvSpPr>
        <p:spPr>
          <a:xfrm rot="16200000">
            <a:off x="6531015" y="-5072095"/>
            <a:ext cx="1898617" cy="16458123"/>
          </a:xfrm>
          <a:prstGeom prst="rect">
            <a:avLst/>
          </a:prstGeom>
        </p:spPr>
        <p:txBody>
          <a:bodyPr lIns="45667" tIns="45667" rIns="45667" bIns="45667" rtlCol="0" anchor="ctr"/>
          <a:lstStyle/>
          <a:p>
            <a:pPr algn="ctr">
              <a:lnSpc>
                <a:spcPts val="2768"/>
              </a:lnSpc>
            </a:pPr>
            <a:endParaRPr dirty="0"/>
          </a:p>
        </p:txBody>
      </p:sp>
      <p:sp>
        <p:nvSpPr>
          <p:cNvPr id="7" name="AutoShape 8" descr="Атестація 2025: порядок проведення - Нов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88" name="TextBox 11"/>
          <p:cNvSpPr txBox="1"/>
          <p:nvPr/>
        </p:nvSpPr>
        <p:spPr>
          <a:xfrm>
            <a:off x="307975" y="752330"/>
            <a:ext cx="1409382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54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РЕЗУЛЬТАТИ АНКЕТУВАННЯ БАТЬКІВ</a:t>
            </a:r>
            <a:endParaRPr lang="ru-RU" altLang="uk-UA" sz="5400" b="1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1117518" y="2347189"/>
            <a:ext cx="2595796" cy="2566334"/>
          </a:xfrm>
          <a:custGeom>
            <a:avLst/>
            <a:gdLst/>
            <a:ahLst/>
            <a:cxnLst/>
            <a:rect l="l" t="t" r="r" b="b"/>
            <a:pathLst>
              <a:path w="2540759" h="3702382">
                <a:moveTo>
                  <a:pt x="0" y="0"/>
                </a:moveTo>
                <a:lnTo>
                  <a:pt x="2540760" y="0"/>
                </a:lnTo>
                <a:lnTo>
                  <a:pt x="2540760" y="3702382"/>
                </a:lnTo>
                <a:lnTo>
                  <a:pt x="0" y="370238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4"/>
          <p:cNvSpPr/>
          <p:nvPr/>
        </p:nvSpPr>
        <p:spPr>
          <a:xfrm>
            <a:off x="3974181" y="2334404"/>
            <a:ext cx="2595796" cy="2614734"/>
          </a:xfrm>
          <a:custGeom>
            <a:avLst/>
            <a:gdLst/>
            <a:ahLst/>
            <a:cxnLst/>
            <a:rect l="l" t="t" r="r" b="b"/>
            <a:pathLst>
              <a:path w="2540759" h="3702382">
                <a:moveTo>
                  <a:pt x="0" y="0"/>
                </a:moveTo>
                <a:lnTo>
                  <a:pt x="2540759" y="0"/>
                </a:lnTo>
                <a:lnTo>
                  <a:pt x="2540759" y="3702382"/>
                </a:lnTo>
                <a:lnTo>
                  <a:pt x="0" y="370238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5"/>
          <p:cNvSpPr/>
          <p:nvPr/>
        </p:nvSpPr>
        <p:spPr>
          <a:xfrm>
            <a:off x="5567454" y="5732299"/>
            <a:ext cx="5159380" cy="212824"/>
          </a:xfrm>
          <a:custGeom>
            <a:avLst/>
            <a:gdLst/>
            <a:ahLst/>
            <a:cxnLst/>
            <a:rect l="l" t="t" r="r" b="b"/>
            <a:pathLst>
              <a:path w="5159380" h="212824">
                <a:moveTo>
                  <a:pt x="0" y="0"/>
                </a:moveTo>
                <a:lnTo>
                  <a:pt x="5159380" y="0"/>
                </a:lnTo>
                <a:lnTo>
                  <a:pt x="5159380" y="212825"/>
                </a:lnTo>
                <a:lnTo>
                  <a:pt x="0" y="21282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6"/>
          <p:cNvSpPr/>
          <p:nvPr/>
        </p:nvSpPr>
        <p:spPr>
          <a:xfrm>
            <a:off x="16155924" y="5732299"/>
            <a:ext cx="5159380" cy="212824"/>
          </a:xfrm>
          <a:custGeom>
            <a:avLst/>
            <a:gdLst/>
            <a:ahLst/>
            <a:cxnLst/>
            <a:rect l="l" t="t" r="r" b="b"/>
            <a:pathLst>
              <a:path w="5159380" h="212824">
                <a:moveTo>
                  <a:pt x="0" y="0"/>
                </a:moveTo>
                <a:lnTo>
                  <a:pt x="5159380" y="0"/>
                </a:lnTo>
                <a:lnTo>
                  <a:pt x="5159380" y="212825"/>
                </a:lnTo>
                <a:lnTo>
                  <a:pt x="0" y="21282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7"/>
          <p:cNvSpPr/>
          <p:nvPr/>
        </p:nvSpPr>
        <p:spPr>
          <a:xfrm>
            <a:off x="67455" y="5732299"/>
            <a:ext cx="5159380" cy="212824"/>
          </a:xfrm>
          <a:custGeom>
            <a:avLst/>
            <a:gdLst/>
            <a:ahLst/>
            <a:cxnLst/>
            <a:rect l="l" t="t" r="r" b="b"/>
            <a:pathLst>
              <a:path w="5159380" h="212824">
                <a:moveTo>
                  <a:pt x="0" y="0"/>
                </a:moveTo>
                <a:lnTo>
                  <a:pt x="5159379" y="0"/>
                </a:lnTo>
                <a:lnTo>
                  <a:pt x="5159379" y="212825"/>
                </a:lnTo>
                <a:lnTo>
                  <a:pt x="0" y="21282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8"/>
          <p:cNvSpPr/>
          <p:nvPr/>
        </p:nvSpPr>
        <p:spPr>
          <a:xfrm>
            <a:off x="10996544" y="5732299"/>
            <a:ext cx="5159380" cy="212824"/>
          </a:xfrm>
          <a:custGeom>
            <a:avLst/>
            <a:gdLst/>
            <a:ahLst/>
            <a:cxnLst/>
            <a:rect l="l" t="t" r="r" b="b"/>
            <a:pathLst>
              <a:path w="5159380" h="212824">
                <a:moveTo>
                  <a:pt x="0" y="0"/>
                </a:moveTo>
                <a:lnTo>
                  <a:pt x="5159380" y="0"/>
                </a:lnTo>
                <a:lnTo>
                  <a:pt x="5159380" y="212825"/>
                </a:lnTo>
                <a:lnTo>
                  <a:pt x="0" y="21282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9"/>
          <p:cNvGrpSpPr/>
          <p:nvPr/>
        </p:nvGrpSpPr>
        <p:grpSpPr>
          <a:xfrm>
            <a:off x="2012937" y="5293328"/>
            <a:ext cx="976437" cy="976437"/>
            <a:chOff x="0" y="0"/>
            <a:chExt cx="812800" cy="812800"/>
          </a:xfrm>
        </p:grpSpPr>
        <p:sp>
          <p:nvSpPr>
            <p:cNvPr id="35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1468C"/>
              </a:solidFill>
              <a:prstDash val="solid"/>
              <a:miter/>
            </a:ln>
          </p:spPr>
        </p:sp>
        <p:sp>
          <p:nvSpPr>
            <p:cNvPr id="36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37" name="Group 12"/>
          <p:cNvGrpSpPr/>
          <p:nvPr/>
        </p:nvGrpSpPr>
        <p:grpSpPr>
          <a:xfrm>
            <a:off x="4745209" y="5293328"/>
            <a:ext cx="976437" cy="976437"/>
            <a:chOff x="0" y="0"/>
            <a:chExt cx="812800" cy="812800"/>
          </a:xfrm>
        </p:grpSpPr>
        <p:sp>
          <p:nvSpPr>
            <p:cNvPr id="38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D8BC9"/>
              </a:solidFill>
              <a:prstDash val="solid"/>
              <a:miter/>
            </a:ln>
          </p:spPr>
        </p:sp>
        <p:sp>
          <p:nvSpPr>
            <p:cNvPr id="39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40" name="Freeform 15"/>
          <p:cNvSpPr/>
          <p:nvPr/>
        </p:nvSpPr>
        <p:spPr>
          <a:xfrm>
            <a:off x="6667013" y="2334404"/>
            <a:ext cx="2595796" cy="2614734"/>
          </a:xfrm>
          <a:custGeom>
            <a:avLst/>
            <a:gdLst/>
            <a:ahLst/>
            <a:cxnLst/>
            <a:rect l="l" t="t" r="r" b="b"/>
            <a:pathLst>
              <a:path w="2540759" h="3702382">
                <a:moveTo>
                  <a:pt x="0" y="0"/>
                </a:moveTo>
                <a:lnTo>
                  <a:pt x="2540759" y="0"/>
                </a:lnTo>
                <a:lnTo>
                  <a:pt x="2540759" y="3702382"/>
                </a:lnTo>
                <a:lnTo>
                  <a:pt x="0" y="370238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16"/>
          <p:cNvGrpSpPr/>
          <p:nvPr/>
        </p:nvGrpSpPr>
        <p:grpSpPr>
          <a:xfrm>
            <a:off x="7477482" y="5293328"/>
            <a:ext cx="976437" cy="976437"/>
            <a:chOff x="0" y="0"/>
            <a:chExt cx="812800" cy="812800"/>
          </a:xfrm>
        </p:grpSpPr>
        <p:sp>
          <p:nvSpPr>
            <p:cNvPr id="42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2BC5CD"/>
              </a:solidFill>
              <a:prstDash val="solid"/>
              <a:miter/>
            </a:ln>
          </p:spPr>
        </p:sp>
        <p:sp>
          <p:nvSpPr>
            <p:cNvPr id="43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44" name="Freeform 19"/>
          <p:cNvSpPr/>
          <p:nvPr/>
        </p:nvSpPr>
        <p:spPr>
          <a:xfrm>
            <a:off x="9399286" y="2334404"/>
            <a:ext cx="2595796" cy="2762417"/>
          </a:xfrm>
          <a:custGeom>
            <a:avLst/>
            <a:gdLst/>
            <a:ahLst/>
            <a:cxnLst/>
            <a:rect l="l" t="t" r="r" b="b"/>
            <a:pathLst>
              <a:path w="2540759" h="3702382">
                <a:moveTo>
                  <a:pt x="0" y="0"/>
                </a:moveTo>
                <a:lnTo>
                  <a:pt x="2540759" y="0"/>
                </a:lnTo>
                <a:lnTo>
                  <a:pt x="2540759" y="3702382"/>
                </a:lnTo>
                <a:lnTo>
                  <a:pt x="0" y="370238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20"/>
          <p:cNvGrpSpPr/>
          <p:nvPr/>
        </p:nvGrpSpPr>
        <p:grpSpPr>
          <a:xfrm>
            <a:off x="10209754" y="5293328"/>
            <a:ext cx="976437" cy="976437"/>
            <a:chOff x="0" y="0"/>
            <a:chExt cx="812800" cy="812800"/>
          </a:xfrm>
        </p:grpSpPr>
        <p:sp>
          <p:nvSpPr>
            <p:cNvPr id="46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31BF8A"/>
              </a:solidFill>
              <a:prstDash val="solid"/>
              <a:miter/>
            </a:ln>
          </p:spPr>
        </p:sp>
        <p:sp>
          <p:nvSpPr>
            <p:cNvPr id="47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48" name="Freeform 23"/>
          <p:cNvSpPr/>
          <p:nvPr/>
        </p:nvSpPr>
        <p:spPr>
          <a:xfrm>
            <a:off x="12131558" y="2334404"/>
            <a:ext cx="2595796" cy="2762417"/>
          </a:xfrm>
          <a:custGeom>
            <a:avLst/>
            <a:gdLst/>
            <a:ahLst/>
            <a:cxnLst/>
            <a:rect l="l" t="t" r="r" b="b"/>
            <a:pathLst>
              <a:path w="2540759" h="3702382">
                <a:moveTo>
                  <a:pt x="0" y="0"/>
                </a:moveTo>
                <a:lnTo>
                  <a:pt x="2540759" y="0"/>
                </a:lnTo>
                <a:lnTo>
                  <a:pt x="2540759" y="3702382"/>
                </a:lnTo>
                <a:lnTo>
                  <a:pt x="0" y="370238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9" name="Group 24"/>
          <p:cNvGrpSpPr/>
          <p:nvPr/>
        </p:nvGrpSpPr>
        <p:grpSpPr>
          <a:xfrm>
            <a:off x="12942026" y="5293328"/>
            <a:ext cx="976437" cy="976437"/>
            <a:chOff x="0" y="0"/>
            <a:chExt cx="812800" cy="812800"/>
          </a:xfrm>
        </p:grpSpPr>
        <p:sp>
          <p:nvSpPr>
            <p:cNvPr id="50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77BF60"/>
              </a:solidFill>
              <a:prstDash val="solid"/>
              <a:miter/>
            </a:ln>
          </p:spPr>
        </p:sp>
        <p:sp>
          <p:nvSpPr>
            <p:cNvPr id="51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52" name="Freeform 27"/>
          <p:cNvSpPr/>
          <p:nvPr/>
        </p:nvSpPr>
        <p:spPr>
          <a:xfrm>
            <a:off x="14863830" y="2334404"/>
            <a:ext cx="2595796" cy="2807627"/>
          </a:xfrm>
          <a:custGeom>
            <a:avLst/>
            <a:gdLst/>
            <a:ahLst/>
            <a:cxnLst/>
            <a:rect l="l" t="t" r="r" b="b"/>
            <a:pathLst>
              <a:path w="2540759" h="3702382">
                <a:moveTo>
                  <a:pt x="0" y="0"/>
                </a:moveTo>
                <a:lnTo>
                  <a:pt x="2540760" y="0"/>
                </a:lnTo>
                <a:lnTo>
                  <a:pt x="2540760" y="3702382"/>
                </a:lnTo>
                <a:lnTo>
                  <a:pt x="0" y="3702382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53" name="Group 28"/>
          <p:cNvGrpSpPr/>
          <p:nvPr/>
        </p:nvGrpSpPr>
        <p:grpSpPr>
          <a:xfrm>
            <a:off x="15674299" y="5293328"/>
            <a:ext cx="976437" cy="976437"/>
            <a:chOff x="0" y="0"/>
            <a:chExt cx="812800" cy="812800"/>
          </a:xfrm>
        </p:grpSpPr>
        <p:sp>
          <p:nvSpPr>
            <p:cNvPr id="54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519D39"/>
              </a:solidFill>
              <a:prstDash val="solid"/>
              <a:miter/>
            </a:ln>
          </p:spPr>
        </p:sp>
        <p:sp>
          <p:nvSpPr>
            <p:cNvPr id="55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56" name="Freeform 32"/>
          <p:cNvSpPr/>
          <p:nvPr/>
        </p:nvSpPr>
        <p:spPr>
          <a:xfrm>
            <a:off x="12966393" y="3061750"/>
            <a:ext cx="987412" cy="984943"/>
          </a:xfrm>
          <a:custGeom>
            <a:avLst/>
            <a:gdLst/>
            <a:ahLst/>
            <a:cxnLst/>
            <a:rect l="l" t="t" r="r" b="b"/>
            <a:pathLst>
              <a:path w="966477" h="964060">
                <a:moveTo>
                  <a:pt x="0" y="0"/>
                </a:moveTo>
                <a:lnTo>
                  <a:pt x="966477" y="0"/>
                </a:lnTo>
                <a:lnTo>
                  <a:pt x="966477" y="964061"/>
                </a:lnTo>
                <a:lnTo>
                  <a:pt x="0" y="964061"/>
                </a:lnTo>
                <a:lnTo>
                  <a:pt x="0" y="0"/>
                </a:lnTo>
                <a:close/>
              </a:path>
            </a:pathLst>
          </a:custGeom>
          <a:blipFill>
            <a:blip r:embed="rId32" cstate="print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33"/>
          <p:cNvSpPr/>
          <p:nvPr/>
        </p:nvSpPr>
        <p:spPr>
          <a:xfrm>
            <a:off x="2122059" y="2982667"/>
            <a:ext cx="740349" cy="984943"/>
          </a:xfrm>
          <a:custGeom>
            <a:avLst/>
            <a:gdLst/>
            <a:ahLst/>
            <a:cxnLst/>
            <a:rect l="l" t="t" r="r" b="b"/>
            <a:pathLst>
              <a:path w="724652" h="964060">
                <a:moveTo>
                  <a:pt x="0" y="0"/>
                </a:moveTo>
                <a:lnTo>
                  <a:pt x="724652" y="0"/>
                </a:lnTo>
                <a:lnTo>
                  <a:pt x="724652" y="964061"/>
                </a:lnTo>
                <a:lnTo>
                  <a:pt x="0" y="964061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34"/>
          <p:cNvSpPr/>
          <p:nvPr/>
        </p:nvSpPr>
        <p:spPr>
          <a:xfrm>
            <a:off x="4922713" y="3021626"/>
            <a:ext cx="695997" cy="918808"/>
          </a:xfrm>
          <a:custGeom>
            <a:avLst/>
            <a:gdLst/>
            <a:ahLst/>
            <a:cxnLst/>
            <a:rect l="l" t="t" r="r" b="b"/>
            <a:pathLst>
              <a:path w="681240" h="899327">
                <a:moveTo>
                  <a:pt x="0" y="0"/>
                </a:moveTo>
                <a:lnTo>
                  <a:pt x="681240" y="0"/>
                </a:lnTo>
                <a:lnTo>
                  <a:pt x="681240" y="899327"/>
                </a:lnTo>
                <a:lnTo>
                  <a:pt x="0" y="899327"/>
                </a:lnTo>
                <a:lnTo>
                  <a:pt x="0" y="0"/>
                </a:lnTo>
                <a:close/>
              </a:path>
            </a:pathLst>
          </a:custGeom>
          <a:blipFill>
            <a:blip r:embed="rId36" cstate="print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36"/>
          <p:cNvSpPr/>
          <p:nvPr/>
        </p:nvSpPr>
        <p:spPr>
          <a:xfrm>
            <a:off x="10252765" y="3014441"/>
            <a:ext cx="978731" cy="905326"/>
          </a:xfrm>
          <a:custGeom>
            <a:avLst/>
            <a:gdLst/>
            <a:ahLst/>
            <a:cxnLst/>
            <a:rect l="l" t="t" r="r" b="b"/>
            <a:pathLst>
              <a:path w="957980" h="886131">
                <a:moveTo>
                  <a:pt x="0" y="0"/>
                </a:moveTo>
                <a:lnTo>
                  <a:pt x="957979" y="0"/>
                </a:lnTo>
                <a:lnTo>
                  <a:pt x="957979" y="886131"/>
                </a:lnTo>
                <a:lnTo>
                  <a:pt x="0" y="886131"/>
                </a:lnTo>
                <a:lnTo>
                  <a:pt x="0" y="0"/>
                </a:lnTo>
                <a:close/>
              </a:path>
            </a:pathLst>
          </a:custGeom>
          <a:blipFill>
            <a:blip r:embed="rId38" cstate="print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68" name="TextBox 52"/>
          <p:cNvSpPr txBox="1"/>
          <p:nvPr/>
        </p:nvSpPr>
        <p:spPr>
          <a:xfrm>
            <a:off x="2243601" y="5610097"/>
            <a:ext cx="51510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dirty="0">
                <a:solidFill>
                  <a:srgbClr val="11468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01</a:t>
            </a:r>
          </a:p>
        </p:txBody>
      </p:sp>
      <p:sp>
        <p:nvSpPr>
          <p:cNvPr id="69" name="TextBox 53"/>
          <p:cNvSpPr txBox="1"/>
          <p:nvPr/>
        </p:nvSpPr>
        <p:spPr>
          <a:xfrm>
            <a:off x="4975874" y="5610097"/>
            <a:ext cx="51510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dirty="0">
                <a:solidFill>
                  <a:srgbClr val="1D8BC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02</a:t>
            </a:r>
          </a:p>
        </p:txBody>
      </p:sp>
      <p:sp>
        <p:nvSpPr>
          <p:cNvPr id="70" name="TextBox 54"/>
          <p:cNvSpPr txBox="1"/>
          <p:nvPr/>
        </p:nvSpPr>
        <p:spPr>
          <a:xfrm>
            <a:off x="7708146" y="5610097"/>
            <a:ext cx="51510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dirty="0">
                <a:solidFill>
                  <a:srgbClr val="2BC5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03</a:t>
            </a:r>
          </a:p>
        </p:txBody>
      </p:sp>
      <p:sp>
        <p:nvSpPr>
          <p:cNvPr id="71" name="TextBox 55"/>
          <p:cNvSpPr txBox="1"/>
          <p:nvPr/>
        </p:nvSpPr>
        <p:spPr>
          <a:xfrm>
            <a:off x="10440418" y="5610097"/>
            <a:ext cx="51510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dirty="0">
                <a:solidFill>
                  <a:srgbClr val="31BF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04</a:t>
            </a:r>
          </a:p>
        </p:txBody>
      </p:sp>
      <p:sp>
        <p:nvSpPr>
          <p:cNvPr id="72" name="TextBox 56"/>
          <p:cNvSpPr txBox="1"/>
          <p:nvPr/>
        </p:nvSpPr>
        <p:spPr>
          <a:xfrm>
            <a:off x="13172691" y="5610097"/>
            <a:ext cx="51510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dirty="0">
                <a:solidFill>
                  <a:srgbClr val="77BF6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05</a:t>
            </a:r>
          </a:p>
        </p:txBody>
      </p:sp>
      <p:sp>
        <p:nvSpPr>
          <p:cNvPr id="73" name="TextBox 57"/>
          <p:cNvSpPr txBox="1"/>
          <p:nvPr/>
        </p:nvSpPr>
        <p:spPr>
          <a:xfrm>
            <a:off x="15904963" y="5610097"/>
            <a:ext cx="515108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dirty="0">
                <a:solidFill>
                  <a:srgbClr val="519D3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06</a:t>
            </a:r>
          </a:p>
        </p:txBody>
      </p:sp>
      <p:sp>
        <p:nvSpPr>
          <p:cNvPr id="76" name="Freeform 35"/>
          <p:cNvSpPr/>
          <p:nvPr/>
        </p:nvSpPr>
        <p:spPr>
          <a:xfrm>
            <a:off x="7518509" y="2980110"/>
            <a:ext cx="753671" cy="838576"/>
          </a:xfrm>
          <a:custGeom>
            <a:avLst/>
            <a:gdLst/>
            <a:ahLst/>
            <a:cxnLst/>
            <a:rect l="l" t="t" r="r" b="b"/>
            <a:pathLst>
              <a:path w="737691" h="820796">
                <a:moveTo>
                  <a:pt x="0" y="0"/>
                </a:moveTo>
                <a:lnTo>
                  <a:pt x="737691" y="0"/>
                </a:lnTo>
                <a:lnTo>
                  <a:pt x="737691" y="820796"/>
                </a:lnTo>
                <a:lnTo>
                  <a:pt x="0" y="820796"/>
                </a:lnTo>
                <a:lnTo>
                  <a:pt x="0" y="0"/>
                </a:lnTo>
                <a:close/>
              </a:path>
            </a:pathLst>
          </a:custGeom>
          <a:blipFill>
            <a:blip r:embed="rId40" cstate="print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7" name="Freeform 38"/>
          <p:cNvSpPr/>
          <p:nvPr/>
        </p:nvSpPr>
        <p:spPr>
          <a:xfrm>
            <a:off x="15765840" y="3033296"/>
            <a:ext cx="833588" cy="768984"/>
          </a:xfrm>
          <a:custGeom>
            <a:avLst/>
            <a:gdLst/>
            <a:ahLst/>
            <a:cxnLst/>
            <a:rect l="l" t="t" r="r" b="b"/>
            <a:pathLst>
              <a:path w="815914" h="752680">
                <a:moveTo>
                  <a:pt x="0" y="0"/>
                </a:moveTo>
                <a:lnTo>
                  <a:pt x="815914" y="0"/>
                </a:lnTo>
                <a:lnTo>
                  <a:pt x="815914" y="752680"/>
                </a:lnTo>
                <a:lnTo>
                  <a:pt x="0" y="752680"/>
                </a:lnTo>
                <a:lnTo>
                  <a:pt x="0" y="0"/>
                </a:lnTo>
                <a:close/>
              </a:path>
            </a:pathLst>
          </a:custGeom>
          <a:blipFill>
            <a:blip r:embed="rId42" cstate="print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8" name="TextBox 55"/>
          <p:cNvSpPr txBox="1"/>
          <p:nvPr/>
        </p:nvSpPr>
        <p:spPr>
          <a:xfrm>
            <a:off x="14727354" y="6401069"/>
            <a:ext cx="3103446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69,8% батьків задоволені харчуванням дитини у закладі освіти</a:t>
            </a:r>
            <a:endParaRPr lang="uk-UA" sz="24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9" name="TextBox 60"/>
          <p:cNvSpPr txBox="1"/>
          <p:nvPr/>
        </p:nvSpPr>
        <p:spPr>
          <a:xfrm>
            <a:off x="355053" y="6505009"/>
            <a:ext cx="37096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90,6 </a:t>
            </a:r>
            <a:r>
              <a:rPr lang="uk-UA" sz="24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% батьків зазначили, що їхня дитина охоче відвідує заклад освіти</a:t>
            </a:r>
            <a:endParaRPr lang="en-US" sz="24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80" name="TextBox 61"/>
          <p:cNvSpPr txBox="1"/>
          <p:nvPr/>
        </p:nvSpPr>
        <p:spPr>
          <a:xfrm>
            <a:off x="11513569" y="6427429"/>
            <a:ext cx="3130864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86,8</a:t>
            </a:r>
            <a:r>
              <a:rPr lang="uk-UA" sz="24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% батьків вважають, що учителі справедливо оцінюють навчальні досягнення їхньої дитини</a:t>
            </a:r>
          </a:p>
        </p:txBody>
      </p:sp>
      <p:sp>
        <p:nvSpPr>
          <p:cNvPr id="81" name="TextBox 62"/>
          <p:cNvSpPr txBox="1"/>
          <p:nvPr/>
        </p:nvSpPr>
        <p:spPr>
          <a:xfrm>
            <a:off x="4014551" y="6454568"/>
            <a:ext cx="3809235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96,2 % зазначили в анкетуванні, що їм вдається поспілкуватися з керівництвом закладу та досягти взаєморозуміння</a:t>
            </a:r>
            <a:endParaRPr lang="en-US" sz="24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82" name="TextBox 63"/>
          <p:cNvSpPr txBox="1"/>
          <p:nvPr/>
        </p:nvSpPr>
        <p:spPr>
          <a:xfrm>
            <a:off x="14773323" y="8091317"/>
            <a:ext cx="3182337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13,2</a:t>
            </a:r>
            <a:r>
              <a:rPr lang="uk-UA" sz="2400" b="1" dirty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% - не задоволені</a:t>
            </a:r>
          </a:p>
        </p:txBody>
      </p:sp>
      <p:sp>
        <p:nvSpPr>
          <p:cNvPr id="83" name="TextBox 64"/>
          <p:cNvSpPr txBox="1"/>
          <p:nvPr/>
        </p:nvSpPr>
        <p:spPr>
          <a:xfrm>
            <a:off x="389036" y="7795242"/>
            <a:ext cx="3340686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uk-UA" sz="2400" b="1" dirty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9,4% батьків відповіли, що неохоче</a:t>
            </a:r>
          </a:p>
        </p:txBody>
      </p:sp>
      <p:sp>
        <p:nvSpPr>
          <p:cNvPr id="84" name="TextBox 65"/>
          <p:cNvSpPr txBox="1"/>
          <p:nvPr/>
        </p:nvSpPr>
        <p:spPr>
          <a:xfrm>
            <a:off x="11436200" y="8825813"/>
            <a:ext cx="3337123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2400" b="1" dirty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13,2% </a:t>
            </a: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вважають, що інколи оцінювання несправедливе</a:t>
            </a:r>
            <a:endParaRPr lang="uk-UA" sz="2400" b="1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85" name="TextBox 66"/>
          <p:cNvSpPr txBox="1"/>
          <p:nvPr/>
        </p:nvSpPr>
        <p:spPr>
          <a:xfrm>
            <a:off x="3968109" y="8505213"/>
            <a:ext cx="3672306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2400" b="1" dirty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3,8% </a:t>
            </a: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відповіли, що здебільшого ні</a:t>
            </a:r>
            <a:endParaRPr lang="en-US" sz="2400" b="1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86" name="TextBox 71"/>
          <p:cNvSpPr txBox="1"/>
          <p:nvPr/>
        </p:nvSpPr>
        <p:spPr>
          <a:xfrm>
            <a:off x="7901425" y="8161644"/>
            <a:ext cx="3362055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13 %  </a:t>
            </a:r>
            <a:r>
              <a:rPr lang="uk-UA" sz="2400" b="1" dirty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– </a:t>
            </a: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переважно незадоволені</a:t>
            </a:r>
            <a:endParaRPr lang="en-US" sz="2400" b="1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87" name="TextBox 67"/>
          <p:cNvSpPr txBox="1"/>
          <p:nvPr/>
        </p:nvSpPr>
        <p:spPr>
          <a:xfrm>
            <a:off x="7942832" y="6467613"/>
            <a:ext cx="3357081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4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87 % з опитаних батьків задоволені організацією освітнього процесу в школі</a:t>
            </a:r>
            <a:endParaRPr lang="uk-UA" sz="24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0" name="TextBox 63"/>
          <p:cNvSpPr txBox="1"/>
          <p:nvPr/>
        </p:nvSpPr>
        <p:spPr>
          <a:xfrm>
            <a:off x="14751166" y="8598508"/>
            <a:ext cx="318233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ru-RU" sz="2400" b="1" dirty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17% учнів </a:t>
            </a: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не харчуються </a:t>
            </a:r>
          </a:p>
          <a:p>
            <a:pPr algn="ctr">
              <a:lnSpc>
                <a:spcPts val="2520"/>
              </a:lnSpc>
            </a:pPr>
            <a:r>
              <a:rPr lang="uk-UA" sz="2400" b="1" dirty="0" smtClean="0">
                <a:solidFill>
                  <a:srgbClr val="575757"/>
                </a:solidFill>
                <a:latin typeface="Canva Sans"/>
                <a:ea typeface="Canva Sans"/>
                <a:cs typeface="Canva Sans"/>
                <a:sym typeface="Canva Sans"/>
              </a:rPr>
              <a:t>у шкільній їдальні</a:t>
            </a:r>
            <a:endParaRPr lang="uk-UA" sz="2400" b="1" dirty="0">
              <a:solidFill>
                <a:srgbClr val="57575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004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159846" y="-1819287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1" name="TextBox 43"/>
          <p:cNvSpPr txBox="1"/>
          <p:nvPr/>
        </p:nvSpPr>
        <p:spPr>
          <a:xfrm>
            <a:off x="5013601" y="9310036"/>
            <a:ext cx="371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асистентів-вчителів</a:t>
            </a:r>
          </a:p>
        </p:txBody>
      </p:sp>
      <p:sp>
        <p:nvSpPr>
          <p:cNvPr id="246" name="TextBox 17"/>
          <p:cNvSpPr txBox="1"/>
          <p:nvPr/>
        </p:nvSpPr>
        <p:spPr>
          <a:xfrm rot="16200000">
            <a:off x="6531015" y="-5072095"/>
            <a:ext cx="1898617" cy="16458123"/>
          </a:xfrm>
          <a:prstGeom prst="rect">
            <a:avLst/>
          </a:prstGeom>
        </p:spPr>
        <p:txBody>
          <a:bodyPr lIns="45667" tIns="45667" rIns="45667" bIns="45667" rtlCol="0" anchor="ctr"/>
          <a:lstStyle/>
          <a:p>
            <a:pPr algn="ctr">
              <a:lnSpc>
                <a:spcPts val="2768"/>
              </a:lnSpc>
            </a:pPr>
            <a:endParaRPr dirty="0"/>
          </a:p>
        </p:txBody>
      </p:sp>
      <p:sp>
        <p:nvSpPr>
          <p:cNvPr id="7" name="AutoShape 8" descr="Атестація 2025: порядок проведення - Нов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88" name="TextBox 11"/>
          <p:cNvSpPr txBox="1"/>
          <p:nvPr/>
        </p:nvSpPr>
        <p:spPr>
          <a:xfrm>
            <a:off x="122237" y="288579"/>
            <a:ext cx="1409382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36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Стратегічна ціль</a:t>
            </a:r>
            <a:r>
              <a:rPr lang="ru-RU" altLang="uk-UA" sz="36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ru-RU" altLang="uk-UA" sz="36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ОРГАНІЗАЦІЯ ФІНАНСОВО-ГОСПОДАРСЬКОЇ ДІЯЛЬНОСТІ. </a:t>
            </a:r>
            <a:r>
              <a:rPr lang="ru-RU" altLang="uk-UA" sz="36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ЗМІЦНЕННЯ </a:t>
            </a:r>
            <a:r>
              <a:rPr lang="ru-RU" altLang="uk-UA" sz="36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МАТЕРІАЛЬНО-ТЕХНІЧНОЇ БАЗИ ЗАКЛАДУ</a:t>
            </a:r>
          </a:p>
        </p:txBody>
      </p:sp>
      <p:sp>
        <p:nvSpPr>
          <p:cNvPr id="17" name="Freeform 34"/>
          <p:cNvSpPr/>
          <p:nvPr/>
        </p:nvSpPr>
        <p:spPr>
          <a:xfrm rot="5400000">
            <a:off x="682350" y="2626422"/>
            <a:ext cx="1267798" cy="1079213"/>
          </a:xfrm>
          <a:custGeom>
            <a:avLst/>
            <a:gdLst/>
            <a:ahLst/>
            <a:cxnLst/>
            <a:rect l="l" t="t" r="r" b="b"/>
            <a:pathLst>
              <a:path w="1267798" h="1079213">
                <a:moveTo>
                  <a:pt x="0" y="0"/>
                </a:moveTo>
                <a:lnTo>
                  <a:pt x="1267798" y="0"/>
                </a:lnTo>
                <a:lnTo>
                  <a:pt x="1267798" y="1079212"/>
                </a:lnTo>
                <a:lnTo>
                  <a:pt x="0" y="10792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35"/>
          <p:cNvSpPr/>
          <p:nvPr/>
        </p:nvSpPr>
        <p:spPr>
          <a:xfrm rot="5400000">
            <a:off x="682350" y="3839810"/>
            <a:ext cx="1267798" cy="1079213"/>
          </a:xfrm>
          <a:custGeom>
            <a:avLst/>
            <a:gdLst/>
            <a:ahLst/>
            <a:cxnLst/>
            <a:rect l="l" t="t" r="r" b="b"/>
            <a:pathLst>
              <a:path w="1267798" h="1079213">
                <a:moveTo>
                  <a:pt x="0" y="0"/>
                </a:moveTo>
                <a:lnTo>
                  <a:pt x="1267798" y="0"/>
                </a:lnTo>
                <a:lnTo>
                  <a:pt x="1267798" y="1079213"/>
                </a:lnTo>
                <a:lnTo>
                  <a:pt x="0" y="107921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36"/>
          <p:cNvSpPr/>
          <p:nvPr/>
        </p:nvSpPr>
        <p:spPr>
          <a:xfrm rot="5400000">
            <a:off x="682350" y="5045406"/>
            <a:ext cx="1267798" cy="1079213"/>
          </a:xfrm>
          <a:custGeom>
            <a:avLst/>
            <a:gdLst/>
            <a:ahLst/>
            <a:cxnLst/>
            <a:rect l="l" t="t" r="r" b="b"/>
            <a:pathLst>
              <a:path w="1267798" h="1079213">
                <a:moveTo>
                  <a:pt x="0" y="0"/>
                </a:moveTo>
                <a:lnTo>
                  <a:pt x="1267798" y="0"/>
                </a:lnTo>
                <a:lnTo>
                  <a:pt x="1267798" y="1079213"/>
                </a:lnTo>
                <a:lnTo>
                  <a:pt x="0" y="107921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37"/>
          <p:cNvSpPr/>
          <p:nvPr/>
        </p:nvSpPr>
        <p:spPr>
          <a:xfrm rot="5400000">
            <a:off x="682350" y="6251001"/>
            <a:ext cx="1267798" cy="1079213"/>
          </a:xfrm>
          <a:custGeom>
            <a:avLst/>
            <a:gdLst/>
            <a:ahLst/>
            <a:cxnLst/>
            <a:rect l="l" t="t" r="r" b="b"/>
            <a:pathLst>
              <a:path w="1267798" h="1079213">
                <a:moveTo>
                  <a:pt x="0" y="0"/>
                </a:moveTo>
                <a:lnTo>
                  <a:pt x="1267798" y="0"/>
                </a:lnTo>
                <a:lnTo>
                  <a:pt x="1267798" y="1079213"/>
                </a:lnTo>
                <a:lnTo>
                  <a:pt x="0" y="107921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38"/>
          <p:cNvSpPr/>
          <p:nvPr/>
        </p:nvSpPr>
        <p:spPr>
          <a:xfrm rot="5400000">
            <a:off x="752529" y="7502183"/>
            <a:ext cx="1267798" cy="1079213"/>
          </a:xfrm>
          <a:custGeom>
            <a:avLst/>
            <a:gdLst/>
            <a:ahLst/>
            <a:cxnLst/>
            <a:rect l="l" t="t" r="r" b="b"/>
            <a:pathLst>
              <a:path w="1267798" h="1079213">
                <a:moveTo>
                  <a:pt x="0" y="0"/>
                </a:moveTo>
                <a:lnTo>
                  <a:pt x="1267798" y="0"/>
                </a:lnTo>
                <a:lnTo>
                  <a:pt x="1267798" y="1079213"/>
                </a:lnTo>
                <a:lnTo>
                  <a:pt x="0" y="107921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4" name="TextBox 51"/>
          <p:cNvSpPr txBox="1"/>
          <p:nvPr/>
        </p:nvSpPr>
        <p:spPr>
          <a:xfrm>
            <a:off x="1017283" y="2825150"/>
            <a:ext cx="597932" cy="461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473" b="1" spc="10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01</a:t>
            </a:r>
          </a:p>
        </p:txBody>
      </p:sp>
      <p:sp>
        <p:nvSpPr>
          <p:cNvPr id="35" name="TextBox 52"/>
          <p:cNvSpPr txBox="1"/>
          <p:nvPr/>
        </p:nvSpPr>
        <p:spPr>
          <a:xfrm>
            <a:off x="1017283" y="4038538"/>
            <a:ext cx="597932" cy="461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473" b="1" spc="10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02</a:t>
            </a:r>
          </a:p>
        </p:txBody>
      </p:sp>
      <p:sp>
        <p:nvSpPr>
          <p:cNvPr id="36" name="TextBox 53"/>
          <p:cNvSpPr txBox="1"/>
          <p:nvPr/>
        </p:nvSpPr>
        <p:spPr>
          <a:xfrm>
            <a:off x="1017283" y="5244134"/>
            <a:ext cx="597932" cy="461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473" b="1" spc="10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03</a:t>
            </a:r>
          </a:p>
        </p:txBody>
      </p:sp>
      <p:sp>
        <p:nvSpPr>
          <p:cNvPr id="37" name="TextBox 56"/>
          <p:cNvSpPr txBox="1"/>
          <p:nvPr/>
        </p:nvSpPr>
        <p:spPr>
          <a:xfrm>
            <a:off x="1017283" y="6449730"/>
            <a:ext cx="597932" cy="461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473" b="1" spc="10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04</a:t>
            </a:r>
          </a:p>
        </p:txBody>
      </p:sp>
      <p:sp>
        <p:nvSpPr>
          <p:cNvPr id="38" name="TextBox 57"/>
          <p:cNvSpPr txBox="1"/>
          <p:nvPr/>
        </p:nvSpPr>
        <p:spPr>
          <a:xfrm>
            <a:off x="1017283" y="7655325"/>
            <a:ext cx="597932" cy="461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473" b="1" spc="10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05</a:t>
            </a:r>
          </a:p>
        </p:txBody>
      </p:sp>
      <p:sp>
        <p:nvSpPr>
          <p:cNvPr id="39" name="TextBox 60"/>
          <p:cNvSpPr txBox="1"/>
          <p:nvPr/>
        </p:nvSpPr>
        <p:spPr>
          <a:xfrm>
            <a:off x="1997102" y="2577716"/>
            <a:ext cx="12877720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uk-UA" sz="32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Вжиті заходи з посилення безпеки. Встановлено автоматичну пожежну сигналізацію  в приміщеннях закладу із системою  оповіщення про повітряну тривогу та управління евакуацією людей </a:t>
            </a:r>
          </a:p>
        </p:txBody>
      </p:sp>
      <p:sp>
        <p:nvSpPr>
          <p:cNvPr id="40" name="Freeform 34"/>
          <p:cNvSpPr/>
          <p:nvPr/>
        </p:nvSpPr>
        <p:spPr>
          <a:xfrm rot="5400000">
            <a:off x="681464" y="8707779"/>
            <a:ext cx="1267798" cy="1079213"/>
          </a:xfrm>
          <a:custGeom>
            <a:avLst/>
            <a:gdLst/>
            <a:ahLst/>
            <a:cxnLst/>
            <a:rect l="l" t="t" r="r" b="b"/>
            <a:pathLst>
              <a:path w="1267798" h="1079213">
                <a:moveTo>
                  <a:pt x="0" y="0"/>
                </a:moveTo>
                <a:lnTo>
                  <a:pt x="1267798" y="0"/>
                </a:lnTo>
                <a:lnTo>
                  <a:pt x="1267798" y="1079212"/>
                </a:lnTo>
                <a:lnTo>
                  <a:pt x="0" y="10792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1" name="TextBox 51"/>
          <p:cNvSpPr txBox="1"/>
          <p:nvPr/>
        </p:nvSpPr>
        <p:spPr>
          <a:xfrm>
            <a:off x="1016397" y="8860920"/>
            <a:ext cx="597932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473" b="1" spc="103" dirty="0" smtClean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0</a:t>
            </a:r>
            <a:r>
              <a:rPr lang="uk-UA" sz="2473" b="1" spc="103" dirty="0" smtClean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6</a:t>
            </a:r>
            <a:endParaRPr lang="en-US" sz="2473" b="1" spc="103" dirty="0">
              <a:solidFill>
                <a:srgbClr val="FFFFFF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43" name="TextBox 60"/>
          <p:cNvSpPr txBox="1"/>
          <p:nvPr/>
        </p:nvSpPr>
        <p:spPr>
          <a:xfrm>
            <a:off x="1997102" y="3997278"/>
            <a:ext cx="12877720" cy="744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uk-UA" sz="32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Відремонтовано підлогу в укритті, встановлено відеонагляд, придбано генератори, придбано світлодіодні лампи</a:t>
            </a:r>
            <a:endParaRPr lang="uk-UA" sz="32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44" name="TextBox 60"/>
          <p:cNvSpPr txBox="1"/>
          <p:nvPr/>
        </p:nvSpPr>
        <p:spPr>
          <a:xfrm>
            <a:off x="2120927" y="6390290"/>
            <a:ext cx="12877720" cy="744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uk-UA" sz="32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Матеріали для підготовки закладу до нового навчального року: канцтовари, господарські товари, обладнання в укриття</a:t>
            </a:r>
            <a:endParaRPr lang="uk-UA" sz="32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45" name="TextBox 60"/>
          <p:cNvSpPr txBox="1"/>
          <p:nvPr/>
        </p:nvSpPr>
        <p:spPr>
          <a:xfrm>
            <a:off x="2096497" y="7579663"/>
            <a:ext cx="12877720" cy="744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uk-UA" sz="32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Придбано медичні аптечки, шини для шкільних автобусів, ремонт шкільних автобусів</a:t>
            </a:r>
            <a:endParaRPr lang="uk-UA" sz="32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46" name="TextBox 60"/>
          <p:cNvSpPr txBox="1"/>
          <p:nvPr/>
        </p:nvSpPr>
        <p:spPr>
          <a:xfrm>
            <a:off x="2120927" y="5275974"/>
            <a:ext cx="1287772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uk-UA" sz="32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Капітальний ремонт санвузлів та харчоблоку закладу освіти, облаштовано «Пункт незламності»    </a:t>
            </a:r>
            <a:endParaRPr lang="uk-UA" sz="32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47" name="TextBox 60"/>
          <p:cNvSpPr txBox="1"/>
          <p:nvPr/>
        </p:nvSpPr>
        <p:spPr>
          <a:xfrm>
            <a:off x="2096497" y="8711339"/>
            <a:ext cx="12877720" cy="1116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ru-RU" sz="32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У </a:t>
            </a:r>
            <a:r>
              <a:rPr lang="uk-UA" sz="32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повному обсязі  забезпечується заробітна плата працівників закладу, виплата оздоровчих та винагороди згідно ст. 57 ЗУ «Про освіту» у розмірі 100%</a:t>
            </a:r>
            <a:endParaRPr lang="uk-UA" sz="32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1" name="Freeform 34"/>
          <p:cNvSpPr/>
          <p:nvPr/>
        </p:nvSpPr>
        <p:spPr>
          <a:xfrm rot="5400000">
            <a:off x="15914299" y="2245183"/>
            <a:ext cx="1267798" cy="1079213"/>
          </a:xfrm>
          <a:custGeom>
            <a:avLst/>
            <a:gdLst/>
            <a:ahLst/>
            <a:cxnLst/>
            <a:rect l="l" t="t" r="r" b="b"/>
            <a:pathLst>
              <a:path w="1267798" h="1079213">
                <a:moveTo>
                  <a:pt x="0" y="0"/>
                </a:moveTo>
                <a:lnTo>
                  <a:pt x="1267798" y="0"/>
                </a:lnTo>
                <a:lnTo>
                  <a:pt x="1267798" y="1079212"/>
                </a:lnTo>
                <a:lnTo>
                  <a:pt x="0" y="10792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2" name="Freeform 35"/>
          <p:cNvSpPr/>
          <p:nvPr/>
        </p:nvSpPr>
        <p:spPr>
          <a:xfrm rot="5400000">
            <a:off x="15914299" y="3458571"/>
            <a:ext cx="1267798" cy="1079213"/>
          </a:xfrm>
          <a:custGeom>
            <a:avLst/>
            <a:gdLst/>
            <a:ahLst/>
            <a:cxnLst/>
            <a:rect l="l" t="t" r="r" b="b"/>
            <a:pathLst>
              <a:path w="1267798" h="1079213">
                <a:moveTo>
                  <a:pt x="0" y="0"/>
                </a:moveTo>
                <a:lnTo>
                  <a:pt x="1267798" y="0"/>
                </a:lnTo>
                <a:lnTo>
                  <a:pt x="1267798" y="1079213"/>
                </a:lnTo>
                <a:lnTo>
                  <a:pt x="0" y="107921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3" name="Freeform 36"/>
          <p:cNvSpPr/>
          <p:nvPr/>
        </p:nvSpPr>
        <p:spPr>
          <a:xfrm rot="5400000">
            <a:off x="15914299" y="4664167"/>
            <a:ext cx="1267798" cy="1079213"/>
          </a:xfrm>
          <a:custGeom>
            <a:avLst/>
            <a:gdLst/>
            <a:ahLst/>
            <a:cxnLst/>
            <a:rect l="l" t="t" r="r" b="b"/>
            <a:pathLst>
              <a:path w="1267798" h="1079213">
                <a:moveTo>
                  <a:pt x="0" y="0"/>
                </a:moveTo>
                <a:lnTo>
                  <a:pt x="1267798" y="0"/>
                </a:lnTo>
                <a:lnTo>
                  <a:pt x="1267798" y="1079213"/>
                </a:lnTo>
                <a:lnTo>
                  <a:pt x="0" y="107921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4" name="Freeform 37"/>
          <p:cNvSpPr/>
          <p:nvPr/>
        </p:nvSpPr>
        <p:spPr>
          <a:xfrm rot="5400000">
            <a:off x="15914299" y="5869762"/>
            <a:ext cx="1267798" cy="1079213"/>
          </a:xfrm>
          <a:custGeom>
            <a:avLst/>
            <a:gdLst/>
            <a:ahLst/>
            <a:cxnLst/>
            <a:rect l="l" t="t" r="r" b="b"/>
            <a:pathLst>
              <a:path w="1267798" h="1079213">
                <a:moveTo>
                  <a:pt x="0" y="0"/>
                </a:moveTo>
                <a:lnTo>
                  <a:pt x="1267798" y="0"/>
                </a:lnTo>
                <a:lnTo>
                  <a:pt x="1267798" y="1079213"/>
                </a:lnTo>
                <a:lnTo>
                  <a:pt x="0" y="107921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5" name="Freeform 38"/>
          <p:cNvSpPr/>
          <p:nvPr/>
        </p:nvSpPr>
        <p:spPr>
          <a:xfrm rot="5400000">
            <a:off x="15984478" y="7120944"/>
            <a:ext cx="1267798" cy="1079213"/>
          </a:xfrm>
          <a:custGeom>
            <a:avLst/>
            <a:gdLst/>
            <a:ahLst/>
            <a:cxnLst/>
            <a:rect l="l" t="t" r="r" b="b"/>
            <a:pathLst>
              <a:path w="1267798" h="1079213">
                <a:moveTo>
                  <a:pt x="0" y="0"/>
                </a:moveTo>
                <a:lnTo>
                  <a:pt x="1267798" y="0"/>
                </a:lnTo>
                <a:lnTo>
                  <a:pt x="1267798" y="1079213"/>
                </a:lnTo>
                <a:lnTo>
                  <a:pt x="0" y="107921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6" name="Freeform 34"/>
          <p:cNvSpPr/>
          <p:nvPr/>
        </p:nvSpPr>
        <p:spPr>
          <a:xfrm rot="5400000">
            <a:off x="15984478" y="8334332"/>
            <a:ext cx="1267798" cy="1079213"/>
          </a:xfrm>
          <a:custGeom>
            <a:avLst/>
            <a:gdLst/>
            <a:ahLst/>
            <a:cxnLst/>
            <a:rect l="l" t="t" r="r" b="b"/>
            <a:pathLst>
              <a:path w="1267798" h="1079213">
                <a:moveTo>
                  <a:pt x="0" y="0"/>
                </a:moveTo>
                <a:lnTo>
                  <a:pt x="1267798" y="0"/>
                </a:lnTo>
                <a:lnTo>
                  <a:pt x="1267798" y="1079212"/>
                </a:lnTo>
                <a:lnTo>
                  <a:pt x="0" y="10792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="" xmlns:p14="http://schemas.microsoft.com/office/powerpoint/2010/main" val="17342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58801" y="1008701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159846" y="-1819287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1" name="TextBox 43"/>
          <p:cNvSpPr txBox="1"/>
          <p:nvPr/>
        </p:nvSpPr>
        <p:spPr>
          <a:xfrm>
            <a:off x="5013601" y="9310036"/>
            <a:ext cx="371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асистентів-вчителів</a:t>
            </a:r>
          </a:p>
        </p:txBody>
      </p:sp>
      <p:sp>
        <p:nvSpPr>
          <p:cNvPr id="246" name="TextBox 17"/>
          <p:cNvSpPr txBox="1"/>
          <p:nvPr/>
        </p:nvSpPr>
        <p:spPr>
          <a:xfrm rot="16200000">
            <a:off x="8025852" y="-5080852"/>
            <a:ext cx="1898617" cy="16458123"/>
          </a:xfrm>
          <a:prstGeom prst="rect">
            <a:avLst/>
          </a:prstGeom>
        </p:spPr>
        <p:txBody>
          <a:bodyPr lIns="45667" tIns="45667" rIns="45667" bIns="45667" rtlCol="0" anchor="ctr"/>
          <a:lstStyle/>
          <a:p>
            <a:pPr algn="ctr">
              <a:lnSpc>
                <a:spcPts val="2768"/>
              </a:lnSpc>
            </a:pPr>
            <a:endParaRPr dirty="0"/>
          </a:p>
        </p:txBody>
      </p:sp>
      <p:sp>
        <p:nvSpPr>
          <p:cNvPr id="7" name="AutoShape 8" descr="Атестація 2025: порядок проведення - Нов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88" name="TextBox 11"/>
          <p:cNvSpPr txBox="1"/>
          <p:nvPr/>
        </p:nvSpPr>
        <p:spPr>
          <a:xfrm>
            <a:off x="179387" y="488483"/>
            <a:ext cx="1537811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44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Стратегічна ціль</a:t>
            </a:r>
            <a:r>
              <a:rPr lang="ru-RU" altLang="uk-UA" sz="44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ru-RU" altLang="uk-UA" sz="4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ДОВІРА ДО ДІЯЛЬНОСТІ ЗАКАДУ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490684" y="2194308"/>
            <a:ext cx="487231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000"/>
              </a:lnSpc>
            </a:pPr>
            <a:r>
              <a:rPr lang="ru-RU" sz="4800" b="1" dirty="0">
                <a:solidFill>
                  <a:srgbClr val="1F0A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ВИСВІТЛЕННЯ ПУБЛІЧНОЇ ІНФОРМАЦІЇ</a:t>
            </a:r>
          </a:p>
          <a:p>
            <a:pPr lvl="0" algn="ctr">
              <a:lnSpc>
                <a:spcPts val="5000"/>
              </a:lnSpc>
            </a:pPr>
            <a:r>
              <a:rPr lang="ru-RU" sz="4800" b="1" dirty="0">
                <a:solidFill>
                  <a:srgbClr val="1F0A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НА  САЙТІ ЗАКЛАДУ ОСВІТИ</a:t>
            </a:r>
          </a:p>
        </p:txBody>
      </p:sp>
      <p:sp>
        <p:nvSpPr>
          <p:cNvPr id="22" name="AutoShape 42"/>
          <p:cNvSpPr>
            <a:spLocks noChangeArrowheads="1"/>
          </p:cNvSpPr>
          <p:nvPr/>
        </p:nvSpPr>
        <p:spPr bwMode="auto">
          <a:xfrm>
            <a:off x="6611787" y="2387414"/>
            <a:ext cx="5497693" cy="3594286"/>
          </a:xfrm>
          <a:prstGeom prst="plaque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3200" b="1" i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Місце для фото</a:t>
            </a:r>
            <a:endParaRPr lang="ru-RU" altLang="uk-UA" sz="3200" b="1" i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AutoShape 55"/>
          <p:cNvSpPr>
            <a:spLocks noChangeArrowheads="1"/>
          </p:cNvSpPr>
          <p:nvPr/>
        </p:nvSpPr>
        <p:spPr bwMode="auto">
          <a:xfrm>
            <a:off x="904875" y="2387414"/>
            <a:ext cx="5469508" cy="3594286"/>
          </a:xfrm>
          <a:prstGeom prst="plaque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b="1" i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Місце для фото</a:t>
            </a:r>
            <a:endParaRPr lang="ru-RU" altLang="uk-UA" b="1" i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AutoShape 42"/>
          <p:cNvSpPr>
            <a:spLocks noChangeArrowheads="1"/>
          </p:cNvSpPr>
          <p:nvPr/>
        </p:nvSpPr>
        <p:spPr bwMode="auto">
          <a:xfrm>
            <a:off x="904875" y="6111330"/>
            <a:ext cx="5486459" cy="3853822"/>
          </a:xfrm>
          <a:prstGeom prst="plaque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3200" b="1" i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Місце для фото</a:t>
            </a:r>
            <a:endParaRPr lang="ru-RU" altLang="uk-UA" sz="3200" b="1" i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AutoShape 55"/>
          <p:cNvSpPr>
            <a:spLocks noChangeArrowheads="1"/>
          </p:cNvSpPr>
          <p:nvPr/>
        </p:nvSpPr>
        <p:spPr bwMode="auto">
          <a:xfrm>
            <a:off x="6657313" y="6159404"/>
            <a:ext cx="5489161" cy="3805747"/>
          </a:xfrm>
          <a:prstGeom prst="plaque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3200" b="1" i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Місце для фото</a:t>
            </a:r>
            <a:endParaRPr lang="ru-RU" altLang="uk-UA" sz="3200" b="1" i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AutoShape 42"/>
          <p:cNvSpPr>
            <a:spLocks noChangeArrowheads="1"/>
          </p:cNvSpPr>
          <p:nvPr/>
        </p:nvSpPr>
        <p:spPr bwMode="auto">
          <a:xfrm>
            <a:off x="12431047" y="6111330"/>
            <a:ext cx="5486459" cy="3853822"/>
          </a:xfrm>
          <a:prstGeom prst="plaque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3200" b="1" i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Місце для фото</a:t>
            </a:r>
            <a:endParaRPr lang="ru-RU" altLang="uk-UA" sz="3200" b="1" i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20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159846" y="-1819287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1" name="TextBox 43"/>
          <p:cNvSpPr txBox="1"/>
          <p:nvPr/>
        </p:nvSpPr>
        <p:spPr>
          <a:xfrm>
            <a:off x="5013601" y="9310036"/>
            <a:ext cx="371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асистентів-вчителів</a:t>
            </a:r>
          </a:p>
        </p:txBody>
      </p:sp>
      <p:sp>
        <p:nvSpPr>
          <p:cNvPr id="246" name="TextBox 17"/>
          <p:cNvSpPr txBox="1"/>
          <p:nvPr/>
        </p:nvSpPr>
        <p:spPr>
          <a:xfrm rot="16200000">
            <a:off x="6531015" y="-5072095"/>
            <a:ext cx="1898617" cy="16458123"/>
          </a:xfrm>
          <a:prstGeom prst="rect">
            <a:avLst/>
          </a:prstGeom>
        </p:spPr>
        <p:txBody>
          <a:bodyPr lIns="45667" tIns="45667" rIns="45667" bIns="45667" rtlCol="0" anchor="ctr"/>
          <a:lstStyle/>
          <a:p>
            <a:pPr algn="ctr">
              <a:lnSpc>
                <a:spcPts val="2768"/>
              </a:lnSpc>
            </a:pPr>
            <a:endParaRPr dirty="0"/>
          </a:p>
        </p:txBody>
      </p:sp>
      <p:sp>
        <p:nvSpPr>
          <p:cNvPr id="7" name="AutoShape 8" descr="Атестація 2025: порядок проведення - Нов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88" name="TextBox 11"/>
          <p:cNvSpPr txBox="1"/>
          <p:nvPr/>
        </p:nvSpPr>
        <p:spPr>
          <a:xfrm>
            <a:off x="467550" y="509778"/>
            <a:ext cx="1409382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uk-UA" sz="40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Основні </a:t>
            </a:r>
            <a:r>
              <a:rPr lang="uk-UA" altLang="uk-UA" sz="40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концептуальні  завдання розвитку закладу на 2025-2026 навчальний  рік</a:t>
            </a:r>
            <a:endParaRPr lang="uk-UA" altLang="uk-UA" sz="4000" b="1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2"/>
          <p:cNvGrpSpPr/>
          <p:nvPr/>
        </p:nvGrpSpPr>
        <p:grpSpPr>
          <a:xfrm>
            <a:off x="1081187" y="1923761"/>
            <a:ext cx="15362162" cy="1454060"/>
            <a:chOff x="0" y="0"/>
            <a:chExt cx="812800" cy="382962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7CD4D2"/>
            </a:solidFill>
          </p:spPr>
        </p:sp>
        <p:sp>
          <p:nvSpPr>
            <p:cNvPr id="19" name="TextBox 4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21" name="Group 5"/>
          <p:cNvGrpSpPr/>
          <p:nvPr/>
        </p:nvGrpSpPr>
        <p:grpSpPr>
          <a:xfrm>
            <a:off x="228312" y="1923761"/>
            <a:ext cx="852876" cy="1454060"/>
            <a:chOff x="0" y="0"/>
            <a:chExt cx="224626" cy="382962"/>
          </a:xfrm>
        </p:grpSpPr>
        <p:sp>
          <p:nvSpPr>
            <p:cNvPr id="22" name="Freeform 6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E0F4F4"/>
            </a:solidFill>
          </p:spPr>
        </p:sp>
        <p:sp>
          <p:nvSpPr>
            <p:cNvPr id="23" name="TextBox 7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7CD4D2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01</a:t>
              </a:r>
            </a:p>
          </p:txBody>
        </p:sp>
      </p:grpSp>
      <p:grpSp>
        <p:nvGrpSpPr>
          <p:cNvPr id="34" name="Group 11"/>
          <p:cNvGrpSpPr/>
          <p:nvPr/>
        </p:nvGrpSpPr>
        <p:grpSpPr>
          <a:xfrm>
            <a:off x="1099262" y="3659690"/>
            <a:ext cx="15362161" cy="1454060"/>
            <a:chOff x="0" y="0"/>
            <a:chExt cx="812800" cy="382962"/>
          </a:xfrm>
        </p:grpSpPr>
        <p:sp>
          <p:nvSpPr>
            <p:cNvPr id="35" name="Freeform 12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4AB1B4"/>
            </a:solidFill>
          </p:spPr>
        </p:sp>
        <p:sp>
          <p:nvSpPr>
            <p:cNvPr id="36" name="TextBox 13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37" name="Group 14"/>
          <p:cNvGrpSpPr/>
          <p:nvPr/>
        </p:nvGrpSpPr>
        <p:grpSpPr>
          <a:xfrm>
            <a:off x="228312" y="3617646"/>
            <a:ext cx="852876" cy="1454060"/>
            <a:chOff x="0" y="0"/>
            <a:chExt cx="224626" cy="382962"/>
          </a:xfrm>
        </p:grpSpPr>
        <p:sp>
          <p:nvSpPr>
            <p:cNvPr id="38" name="Freeform 15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D2F1F1"/>
            </a:solidFill>
          </p:spPr>
        </p:sp>
        <p:sp>
          <p:nvSpPr>
            <p:cNvPr id="39" name="TextBox 16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4AB1B4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02</a:t>
              </a:r>
            </a:p>
          </p:txBody>
        </p:sp>
      </p:grpSp>
      <p:grpSp>
        <p:nvGrpSpPr>
          <p:cNvPr id="40" name="Group 20"/>
          <p:cNvGrpSpPr/>
          <p:nvPr/>
        </p:nvGrpSpPr>
        <p:grpSpPr>
          <a:xfrm>
            <a:off x="1081188" y="5311531"/>
            <a:ext cx="15362160" cy="1454060"/>
            <a:chOff x="0" y="0"/>
            <a:chExt cx="812800" cy="382962"/>
          </a:xfrm>
        </p:grpSpPr>
        <p:sp>
          <p:nvSpPr>
            <p:cNvPr id="41" name="Freeform 21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37C9EF"/>
            </a:solidFill>
          </p:spPr>
        </p:sp>
        <p:sp>
          <p:nvSpPr>
            <p:cNvPr id="42" name="TextBox 22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43" name="Group 23"/>
          <p:cNvGrpSpPr/>
          <p:nvPr/>
        </p:nvGrpSpPr>
        <p:grpSpPr>
          <a:xfrm>
            <a:off x="228312" y="5311531"/>
            <a:ext cx="852876" cy="1454060"/>
            <a:chOff x="0" y="0"/>
            <a:chExt cx="224626" cy="382962"/>
          </a:xfrm>
        </p:grpSpPr>
        <p:sp>
          <p:nvSpPr>
            <p:cNvPr id="44" name="Freeform 24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D3F2FB"/>
            </a:solidFill>
          </p:spPr>
        </p:sp>
        <p:sp>
          <p:nvSpPr>
            <p:cNvPr id="45" name="TextBox 25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37C9E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03</a:t>
              </a:r>
            </a:p>
          </p:txBody>
        </p:sp>
      </p:grpSp>
      <p:grpSp>
        <p:nvGrpSpPr>
          <p:cNvPr id="46" name="Group 29"/>
          <p:cNvGrpSpPr/>
          <p:nvPr/>
        </p:nvGrpSpPr>
        <p:grpSpPr>
          <a:xfrm>
            <a:off x="1081188" y="7005416"/>
            <a:ext cx="15362160" cy="1454060"/>
            <a:chOff x="0" y="0"/>
            <a:chExt cx="812800" cy="382962"/>
          </a:xfrm>
        </p:grpSpPr>
        <p:sp>
          <p:nvSpPr>
            <p:cNvPr id="47" name="Freeform 30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48" name="TextBox 31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49" name="Group 32"/>
          <p:cNvGrpSpPr/>
          <p:nvPr/>
        </p:nvGrpSpPr>
        <p:grpSpPr>
          <a:xfrm>
            <a:off x="228312" y="7005416"/>
            <a:ext cx="852876" cy="1454060"/>
            <a:chOff x="0" y="0"/>
            <a:chExt cx="224626" cy="382962"/>
          </a:xfrm>
        </p:grpSpPr>
        <p:sp>
          <p:nvSpPr>
            <p:cNvPr id="50" name="Freeform 33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D3F2FB"/>
            </a:solidFill>
          </p:spPr>
        </p:sp>
        <p:sp>
          <p:nvSpPr>
            <p:cNvPr id="51" name="TextBox 34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2C92D5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04</a:t>
              </a:r>
            </a:p>
          </p:txBody>
        </p:sp>
      </p:grpSp>
      <p:grpSp>
        <p:nvGrpSpPr>
          <p:cNvPr id="52" name="Group 38"/>
          <p:cNvGrpSpPr/>
          <p:nvPr/>
        </p:nvGrpSpPr>
        <p:grpSpPr>
          <a:xfrm>
            <a:off x="1081188" y="8699301"/>
            <a:ext cx="15362160" cy="1454060"/>
            <a:chOff x="0" y="0"/>
            <a:chExt cx="812800" cy="382962"/>
          </a:xfrm>
        </p:grpSpPr>
        <p:sp>
          <p:nvSpPr>
            <p:cNvPr id="53" name="Freeform 39"/>
            <p:cNvSpPr/>
            <p:nvPr/>
          </p:nvSpPr>
          <p:spPr>
            <a:xfrm>
              <a:off x="0" y="0"/>
              <a:ext cx="812800" cy="382962"/>
            </a:xfrm>
            <a:custGeom>
              <a:avLst/>
              <a:gdLst/>
              <a:ahLst/>
              <a:cxnLst/>
              <a:rect l="l" t="t" r="r" b="b"/>
              <a:pathLst>
                <a:path w="812800" h="382962">
                  <a:moveTo>
                    <a:pt x="0" y="0"/>
                  </a:moveTo>
                  <a:lnTo>
                    <a:pt x="812800" y="0"/>
                  </a:lnTo>
                  <a:lnTo>
                    <a:pt x="812800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54" name="TextBox 40"/>
            <p:cNvSpPr txBox="1"/>
            <p:nvPr/>
          </p:nvSpPr>
          <p:spPr>
            <a:xfrm>
              <a:off x="0" y="-57150"/>
              <a:ext cx="812800" cy="4401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endParaRPr lang="en-US" sz="2600" i="1" spc="234" dirty="0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endParaRPr>
            </a:p>
          </p:txBody>
        </p:sp>
      </p:grpSp>
      <p:grpSp>
        <p:nvGrpSpPr>
          <p:cNvPr id="55" name="Group 41"/>
          <p:cNvGrpSpPr/>
          <p:nvPr/>
        </p:nvGrpSpPr>
        <p:grpSpPr>
          <a:xfrm>
            <a:off x="228312" y="8699301"/>
            <a:ext cx="852876" cy="1454060"/>
            <a:chOff x="0" y="0"/>
            <a:chExt cx="224626" cy="382962"/>
          </a:xfrm>
        </p:grpSpPr>
        <p:sp>
          <p:nvSpPr>
            <p:cNvPr id="56" name="Freeform 42"/>
            <p:cNvSpPr/>
            <p:nvPr/>
          </p:nvSpPr>
          <p:spPr>
            <a:xfrm>
              <a:off x="0" y="0"/>
              <a:ext cx="224626" cy="382962"/>
            </a:xfrm>
            <a:custGeom>
              <a:avLst/>
              <a:gdLst/>
              <a:ahLst/>
              <a:cxnLst/>
              <a:rect l="l" t="t" r="r" b="b"/>
              <a:pathLst>
                <a:path w="224626" h="382962">
                  <a:moveTo>
                    <a:pt x="0" y="0"/>
                  </a:moveTo>
                  <a:lnTo>
                    <a:pt x="224626" y="0"/>
                  </a:lnTo>
                  <a:lnTo>
                    <a:pt x="224626" y="382962"/>
                  </a:lnTo>
                  <a:lnTo>
                    <a:pt x="0" y="382962"/>
                  </a:lnTo>
                  <a:close/>
                </a:path>
              </a:pathLst>
            </a:custGeom>
            <a:solidFill>
              <a:srgbClr val="CFE4F5"/>
            </a:solidFill>
          </p:spPr>
        </p:sp>
        <p:sp>
          <p:nvSpPr>
            <p:cNvPr id="57" name="TextBox 43"/>
            <p:cNvSpPr txBox="1"/>
            <p:nvPr/>
          </p:nvSpPr>
          <p:spPr>
            <a:xfrm>
              <a:off x="0" y="-47625"/>
              <a:ext cx="224626" cy="430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13538A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05</a:t>
              </a:r>
            </a:p>
          </p:txBody>
        </p:sp>
      </p:grpSp>
      <p:sp>
        <p:nvSpPr>
          <p:cNvPr id="58" name="TextBox 60"/>
          <p:cNvSpPr txBox="1"/>
          <p:nvPr/>
        </p:nvSpPr>
        <p:spPr>
          <a:xfrm>
            <a:off x="1567614" y="2150786"/>
            <a:ext cx="13989886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uk-UA" sz="3200" b="1" dirty="0" smtClean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Формування безпечного освітнього простору навчального закладу для всіх учасників освітнього процесу, створення безпечних умов для здобуття освіти,  її доступності та якості </a:t>
            </a:r>
            <a:endParaRPr lang="uk-UA" sz="3200" b="1" dirty="0">
              <a:solidFill>
                <a:schemeClr val="bg1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9" name="TextBox 60"/>
          <p:cNvSpPr txBox="1"/>
          <p:nvPr/>
        </p:nvSpPr>
        <p:spPr>
          <a:xfrm>
            <a:off x="1785399" y="3902204"/>
            <a:ext cx="13989886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uk-UA" sz="3200" b="1" dirty="0" smtClean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Створення умов для реалізації можливостей  очного та змішаного навчання, забезпечення якості надання освітніх послуг відповідно до державних стандартів</a:t>
            </a:r>
            <a:endParaRPr lang="uk-UA" sz="3200" b="1" dirty="0">
              <a:solidFill>
                <a:schemeClr val="bg1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1785399" y="5636873"/>
            <a:ext cx="13989886" cy="744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uk-UA" sz="3200" b="1" dirty="0" smtClean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Виховання відповідальних громадян, які здатні до свідомого суспільного вибору.  Патріотичне, громадянське та </a:t>
            </a:r>
            <a:r>
              <a:rPr lang="uk-UA" sz="3200" b="1" dirty="0" err="1" smtClean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мілітарне</a:t>
            </a:r>
            <a:r>
              <a:rPr lang="uk-UA" sz="3200" b="1" dirty="0" smtClean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виховання</a:t>
            </a:r>
            <a:endParaRPr lang="uk-UA" sz="3200" b="1" dirty="0">
              <a:solidFill>
                <a:schemeClr val="bg1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719499" y="7294722"/>
            <a:ext cx="13989886" cy="744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uk-UA" sz="3200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Формування цінностей і компетенцій необхідних для самореалізації здобувачів освіти, якостей успішної людини творця свого майбутнього</a:t>
            </a:r>
          </a:p>
        </p:txBody>
      </p:sp>
      <p:sp>
        <p:nvSpPr>
          <p:cNvPr id="62" name="TextBox 60"/>
          <p:cNvSpPr txBox="1"/>
          <p:nvPr/>
        </p:nvSpPr>
        <p:spPr>
          <a:xfrm>
            <a:off x="1614398" y="8868486"/>
            <a:ext cx="13989886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uk-UA" sz="3200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Розвиток у здобувачів освіти пізнавальних інтересів і здібностей, потреб глибокого і творчого оволодіння знаннями, розвиток критичного мислення та емоційного інтелекту, навчання самостійного набуття </a:t>
            </a:r>
            <a:r>
              <a:rPr lang="uk-UA" sz="3200" b="1" dirty="0" smtClean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знань</a:t>
            </a:r>
            <a:endParaRPr lang="uk-UA" sz="3200" b="1" dirty="0">
              <a:solidFill>
                <a:schemeClr val="bg1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408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159846" y="-1819287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1" name="TextBox 43"/>
          <p:cNvSpPr txBox="1"/>
          <p:nvPr/>
        </p:nvSpPr>
        <p:spPr>
          <a:xfrm>
            <a:off x="5013601" y="9310036"/>
            <a:ext cx="371067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2500" b="1" dirty="0">
                <a:solidFill>
                  <a:schemeClr val="bg1"/>
                </a:solidFill>
                <a:latin typeface="TT Norms Bold"/>
                <a:ea typeface="TT Norms Bold"/>
                <a:cs typeface="TT Norms Bold"/>
                <a:sym typeface="TT Norms Bold"/>
              </a:rPr>
              <a:t>асистентів-вчителів</a:t>
            </a:r>
          </a:p>
        </p:txBody>
      </p:sp>
      <p:sp>
        <p:nvSpPr>
          <p:cNvPr id="246" name="TextBox 17"/>
          <p:cNvSpPr txBox="1"/>
          <p:nvPr/>
        </p:nvSpPr>
        <p:spPr>
          <a:xfrm rot="16200000">
            <a:off x="6531015" y="-5072095"/>
            <a:ext cx="1898617" cy="16458123"/>
          </a:xfrm>
          <a:prstGeom prst="rect">
            <a:avLst/>
          </a:prstGeom>
        </p:spPr>
        <p:txBody>
          <a:bodyPr lIns="45667" tIns="45667" rIns="45667" bIns="45667" rtlCol="0" anchor="ctr"/>
          <a:lstStyle/>
          <a:p>
            <a:pPr algn="ctr">
              <a:lnSpc>
                <a:spcPts val="2768"/>
              </a:lnSpc>
            </a:pPr>
            <a:endParaRPr/>
          </a:p>
        </p:txBody>
      </p:sp>
      <p:sp>
        <p:nvSpPr>
          <p:cNvPr id="7" name="AutoShape 8" descr="Атестація 2025: порядок проведення - Нов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8" name="TextBox 11"/>
          <p:cNvSpPr txBox="1"/>
          <p:nvPr/>
        </p:nvSpPr>
        <p:spPr>
          <a:xfrm>
            <a:off x="256214" y="922638"/>
            <a:ext cx="1409382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uk-UA" sz="48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ПРІОРИТЕТНІ НАПРЯМИ РОБОТИ ЗАКЛАДУ</a:t>
            </a:r>
          </a:p>
        </p:txBody>
      </p:sp>
      <p:sp>
        <p:nvSpPr>
          <p:cNvPr id="48" name="TextBox 31"/>
          <p:cNvSpPr txBox="1"/>
          <p:nvPr/>
        </p:nvSpPr>
        <p:spPr>
          <a:xfrm>
            <a:off x="1122118" y="6749982"/>
            <a:ext cx="15362160" cy="1671052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ctr">
              <a:lnSpc>
                <a:spcPts val="3640"/>
              </a:lnSpc>
            </a:pPr>
            <a:endParaRPr lang="en-US" sz="2600" i="1" spc="234" dirty="0">
              <a:solidFill>
                <a:srgbClr val="FFFFFF"/>
              </a:solidFill>
              <a:latin typeface="Aileron Italics"/>
              <a:ea typeface="Aileron Italics"/>
              <a:cs typeface="Aileron Italics"/>
              <a:sym typeface="Aileron Italics"/>
            </a:endParaRPr>
          </a:p>
        </p:txBody>
      </p:sp>
      <p:sp>
        <p:nvSpPr>
          <p:cNvPr id="162" name="Freeform 3"/>
          <p:cNvSpPr/>
          <p:nvPr/>
        </p:nvSpPr>
        <p:spPr>
          <a:xfrm>
            <a:off x="1252205" y="5246297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3" name="Freeform 4"/>
          <p:cNvSpPr/>
          <p:nvPr/>
        </p:nvSpPr>
        <p:spPr>
          <a:xfrm>
            <a:off x="3957305" y="5246297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4" name="Freeform 5"/>
          <p:cNvSpPr/>
          <p:nvPr/>
        </p:nvSpPr>
        <p:spPr>
          <a:xfrm>
            <a:off x="6662405" y="5246297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5" name="Freeform 6"/>
          <p:cNvSpPr/>
          <p:nvPr/>
        </p:nvSpPr>
        <p:spPr>
          <a:xfrm>
            <a:off x="9367505" y="5246297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6" name="Freeform 7"/>
          <p:cNvSpPr/>
          <p:nvPr/>
        </p:nvSpPr>
        <p:spPr>
          <a:xfrm>
            <a:off x="12072605" y="5246297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7" name="Freeform 8"/>
          <p:cNvSpPr/>
          <p:nvPr/>
        </p:nvSpPr>
        <p:spPr>
          <a:xfrm>
            <a:off x="14777705" y="5246297"/>
            <a:ext cx="2705100" cy="1525000"/>
          </a:xfrm>
          <a:custGeom>
            <a:avLst/>
            <a:gdLst/>
            <a:ahLst/>
            <a:cxnLst/>
            <a:rect l="l" t="t" r="r" b="b"/>
            <a:pathLst>
              <a:path w="2705100" h="1525000">
                <a:moveTo>
                  <a:pt x="0" y="0"/>
                </a:moveTo>
                <a:lnTo>
                  <a:pt x="2705100" y="0"/>
                </a:lnTo>
                <a:lnTo>
                  <a:pt x="2705100" y="1525000"/>
                </a:lnTo>
                <a:lnTo>
                  <a:pt x="0" y="1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68" name="Group 9"/>
          <p:cNvGrpSpPr/>
          <p:nvPr/>
        </p:nvGrpSpPr>
        <p:grpSpPr>
          <a:xfrm>
            <a:off x="1787251" y="3631535"/>
            <a:ext cx="1138512" cy="1138512"/>
            <a:chOff x="0" y="0"/>
            <a:chExt cx="812800" cy="812800"/>
          </a:xfrm>
        </p:grpSpPr>
        <p:sp>
          <p:nvSpPr>
            <p:cNvPr id="169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1468C"/>
              </a:solidFill>
              <a:prstDash val="solid"/>
              <a:miter/>
            </a:ln>
          </p:spPr>
        </p:sp>
        <p:sp>
          <p:nvSpPr>
            <p:cNvPr id="170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1" name="Group 12"/>
          <p:cNvGrpSpPr/>
          <p:nvPr/>
        </p:nvGrpSpPr>
        <p:grpSpPr>
          <a:xfrm>
            <a:off x="4496584" y="7247547"/>
            <a:ext cx="1138512" cy="1138512"/>
            <a:chOff x="0" y="0"/>
            <a:chExt cx="812800" cy="812800"/>
          </a:xfrm>
        </p:grpSpPr>
        <p:sp>
          <p:nvSpPr>
            <p:cNvPr id="172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D8BC9"/>
              </a:solidFill>
              <a:prstDash val="solid"/>
              <a:miter/>
            </a:ln>
          </p:spPr>
        </p:sp>
        <p:sp>
          <p:nvSpPr>
            <p:cNvPr id="173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4" name="Group 15"/>
          <p:cNvGrpSpPr/>
          <p:nvPr/>
        </p:nvGrpSpPr>
        <p:grpSpPr>
          <a:xfrm>
            <a:off x="7196391" y="3631535"/>
            <a:ext cx="1138512" cy="1138512"/>
            <a:chOff x="0" y="0"/>
            <a:chExt cx="812800" cy="812800"/>
          </a:xfrm>
        </p:grpSpPr>
        <p:sp>
          <p:nvSpPr>
            <p:cNvPr id="175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2BC5CD"/>
              </a:solidFill>
              <a:prstDash val="solid"/>
              <a:miter/>
            </a:ln>
          </p:spPr>
        </p:sp>
        <p:sp>
          <p:nvSpPr>
            <p:cNvPr id="176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7" name="Group 18"/>
          <p:cNvGrpSpPr/>
          <p:nvPr/>
        </p:nvGrpSpPr>
        <p:grpSpPr>
          <a:xfrm>
            <a:off x="9905549" y="7247547"/>
            <a:ext cx="1138512" cy="1138512"/>
            <a:chOff x="0" y="0"/>
            <a:chExt cx="812800" cy="812800"/>
          </a:xfrm>
        </p:grpSpPr>
        <p:sp>
          <p:nvSpPr>
            <p:cNvPr id="178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31BF8A"/>
              </a:solidFill>
              <a:prstDash val="solid"/>
              <a:miter/>
            </a:ln>
          </p:spPr>
        </p:sp>
        <p:sp>
          <p:nvSpPr>
            <p:cNvPr id="179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80" name="Group 21"/>
          <p:cNvGrpSpPr/>
          <p:nvPr/>
        </p:nvGrpSpPr>
        <p:grpSpPr>
          <a:xfrm>
            <a:off x="12601124" y="3631535"/>
            <a:ext cx="1138512" cy="1138512"/>
            <a:chOff x="0" y="0"/>
            <a:chExt cx="812800" cy="812800"/>
          </a:xfrm>
        </p:grpSpPr>
        <p:sp>
          <p:nvSpPr>
            <p:cNvPr id="181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77BF60"/>
              </a:solidFill>
              <a:prstDash val="solid"/>
              <a:miter/>
            </a:ln>
          </p:spPr>
        </p:sp>
        <p:sp>
          <p:nvSpPr>
            <p:cNvPr id="182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83" name="Group 24"/>
          <p:cNvGrpSpPr/>
          <p:nvPr/>
        </p:nvGrpSpPr>
        <p:grpSpPr>
          <a:xfrm>
            <a:off x="15315749" y="7247547"/>
            <a:ext cx="1138512" cy="1138512"/>
            <a:chOff x="0" y="0"/>
            <a:chExt cx="812800" cy="812800"/>
          </a:xfrm>
        </p:grpSpPr>
        <p:sp>
          <p:nvSpPr>
            <p:cNvPr id="184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519D39"/>
              </a:solidFill>
              <a:prstDash val="solid"/>
              <a:miter/>
            </a:ln>
          </p:spPr>
        </p:sp>
        <p:sp>
          <p:nvSpPr>
            <p:cNvPr id="185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86" name="AutoShape 27"/>
          <p:cNvSpPr/>
          <p:nvPr/>
        </p:nvSpPr>
        <p:spPr>
          <a:xfrm flipV="1">
            <a:off x="2356507" y="4770047"/>
            <a:ext cx="0" cy="476250"/>
          </a:xfrm>
          <a:prstGeom prst="line">
            <a:avLst/>
          </a:prstGeom>
          <a:ln w="38100" cap="flat">
            <a:solidFill>
              <a:srgbClr val="11468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7" name="AutoShape 28"/>
          <p:cNvSpPr/>
          <p:nvPr/>
        </p:nvSpPr>
        <p:spPr>
          <a:xfrm flipV="1">
            <a:off x="5065840" y="6771297"/>
            <a:ext cx="0" cy="476250"/>
          </a:xfrm>
          <a:prstGeom prst="line">
            <a:avLst/>
          </a:prstGeom>
          <a:ln w="38100" cap="flat">
            <a:solidFill>
              <a:srgbClr val="1D8BC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8" name="AutoShape 29"/>
          <p:cNvSpPr/>
          <p:nvPr/>
        </p:nvSpPr>
        <p:spPr>
          <a:xfrm flipV="1">
            <a:off x="7765647" y="4770047"/>
            <a:ext cx="0" cy="476250"/>
          </a:xfrm>
          <a:prstGeom prst="line">
            <a:avLst/>
          </a:prstGeom>
          <a:ln w="38100" cap="flat">
            <a:solidFill>
              <a:srgbClr val="2BC5C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9" name="AutoShape 30"/>
          <p:cNvSpPr/>
          <p:nvPr/>
        </p:nvSpPr>
        <p:spPr>
          <a:xfrm flipV="1">
            <a:off x="10474805" y="6771297"/>
            <a:ext cx="0" cy="476250"/>
          </a:xfrm>
          <a:prstGeom prst="line">
            <a:avLst/>
          </a:prstGeom>
          <a:ln w="38100" cap="flat">
            <a:solidFill>
              <a:srgbClr val="31BF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0" name="AutoShape 31"/>
          <p:cNvSpPr/>
          <p:nvPr/>
        </p:nvSpPr>
        <p:spPr>
          <a:xfrm flipV="1">
            <a:off x="13170380" y="4770047"/>
            <a:ext cx="0" cy="476250"/>
          </a:xfrm>
          <a:prstGeom prst="line">
            <a:avLst/>
          </a:prstGeom>
          <a:ln w="38100" cap="flat">
            <a:solidFill>
              <a:srgbClr val="77BF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1" name="AutoShape 32"/>
          <p:cNvSpPr/>
          <p:nvPr/>
        </p:nvSpPr>
        <p:spPr>
          <a:xfrm flipV="1">
            <a:off x="15885005" y="6771297"/>
            <a:ext cx="0" cy="476250"/>
          </a:xfrm>
          <a:prstGeom prst="line">
            <a:avLst/>
          </a:prstGeom>
          <a:ln w="38100" cap="flat">
            <a:solidFill>
              <a:srgbClr val="519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2" name="Freeform 34"/>
          <p:cNvSpPr/>
          <p:nvPr/>
        </p:nvSpPr>
        <p:spPr>
          <a:xfrm>
            <a:off x="1968456" y="3828747"/>
            <a:ext cx="776102" cy="744088"/>
          </a:xfrm>
          <a:custGeom>
            <a:avLst/>
            <a:gdLst/>
            <a:ahLst/>
            <a:cxnLst/>
            <a:rect l="l" t="t" r="r" b="b"/>
            <a:pathLst>
              <a:path w="776102" h="744088">
                <a:moveTo>
                  <a:pt x="0" y="0"/>
                </a:moveTo>
                <a:lnTo>
                  <a:pt x="776102" y="0"/>
                </a:lnTo>
                <a:lnTo>
                  <a:pt x="776102" y="744088"/>
                </a:lnTo>
                <a:lnTo>
                  <a:pt x="0" y="744088"/>
                </a:lnTo>
                <a:lnTo>
                  <a:pt x="0" y="0"/>
                </a:lnTo>
                <a:close/>
              </a:path>
            </a:pathLst>
          </a:custGeom>
          <a:blipFill>
            <a:blip r:embed="rId31" cstate="print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3" name="Freeform 35"/>
          <p:cNvSpPr/>
          <p:nvPr/>
        </p:nvSpPr>
        <p:spPr>
          <a:xfrm>
            <a:off x="4792958" y="7492426"/>
            <a:ext cx="545764" cy="648753"/>
          </a:xfrm>
          <a:custGeom>
            <a:avLst/>
            <a:gdLst/>
            <a:ahLst/>
            <a:cxnLst/>
            <a:rect l="l" t="t" r="r" b="b"/>
            <a:pathLst>
              <a:path w="545764" h="648753">
                <a:moveTo>
                  <a:pt x="0" y="0"/>
                </a:moveTo>
                <a:lnTo>
                  <a:pt x="545764" y="0"/>
                </a:lnTo>
                <a:lnTo>
                  <a:pt x="545764" y="648753"/>
                </a:lnTo>
                <a:lnTo>
                  <a:pt x="0" y="648753"/>
                </a:lnTo>
                <a:lnTo>
                  <a:pt x="0" y="0"/>
                </a:lnTo>
                <a:close/>
              </a:path>
            </a:pathLst>
          </a:custGeom>
          <a:blipFill>
            <a:blip r:embed="rId33" cstate="print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4" name="Freeform 36"/>
          <p:cNvSpPr/>
          <p:nvPr/>
        </p:nvSpPr>
        <p:spPr>
          <a:xfrm>
            <a:off x="7433193" y="3889115"/>
            <a:ext cx="664909" cy="623353"/>
          </a:xfrm>
          <a:custGeom>
            <a:avLst/>
            <a:gdLst/>
            <a:ahLst/>
            <a:cxnLst/>
            <a:rect l="l" t="t" r="r" b="b"/>
            <a:pathLst>
              <a:path w="664909" h="623353">
                <a:moveTo>
                  <a:pt x="0" y="0"/>
                </a:moveTo>
                <a:lnTo>
                  <a:pt x="664909" y="0"/>
                </a:lnTo>
                <a:lnTo>
                  <a:pt x="664909" y="623352"/>
                </a:lnTo>
                <a:lnTo>
                  <a:pt x="0" y="623352"/>
                </a:lnTo>
                <a:lnTo>
                  <a:pt x="0" y="0"/>
                </a:lnTo>
                <a:close/>
              </a:path>
            </a:pathLst>
          </a:custGeom>
          <a:blipFill>
            <a:blip r:embed="rId35" cstate="print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5" name="Freeform 37"/>
          <p:cNvSpPr/>
          <p:nvPr/>
        </p:nvSpPr>
        <p:spPr>
          <a:xfrm>
            <a:off x="12816355" y="3846767"/>
            <a:ext cx="708049" cy="708049"/>
          </a:xfrm>
          <a:custGeom>
            <a:avLst/>
            <a:gdLst/>
            <a:ahLst/>
            <a:cxnLst/>
            <a:rect l="l" t="t" r="r" b="b"/>
            <a:pathLst>
              <a:path w="708049" h="708049">
                <a:moveTo>
                  <a:pt x="0" y="0"/>
                </a:moveTo>
                <a:lnTo>
                  <a:pt x="708049" y="0"/>
                </a:lnTo>
                <a:lnTo>
                  <a:pt x="708049" y="708048"/>
                </a:lnTo>
                <a:lnTo>
                  <a:pt x="0" y="708048"/>
                </a:lnTo>
                <a:lnTo>
                  <a:pt x="0" y="0"/>
                </a:lnTo>
                <a:close/>
              </a:path>
            </a:pathLst>
          </a:custGeom>
          <a:blipFill>
            <a:blip r:embed="rId37" cstate="print">
              <a:extLs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6" name="Freeform 38"/>
          <p:cNvSpPr/>
          <p:nvPr/>
        </p:nvSpPr>
        <p:spPr>
          <a:xfrm>
            <a:off x="15566261" y="7542285"/>
            <a:ext cx="637487" cy="549035"/>
          </a:xfrm>
          <a:custGeom>
            <a:avLst/>
            <a:gdLst/>
            <a:ahLst/>
            <a:cxnLst/>
            <a:rect l="l" t="t" r="r" b="b"/>
            <a:pathLst>
              <a:path w="637487" h="549035">
                <a:moveTo>
                  <a:pt x="0" y="0"/>
                </a:moveTo>
                <a:lnTo>
                  <a:pt x="637487" y="0"/>
                </a:lnTo>
                <a:lnTo>
                  <a:pt x="637487" y="549036"/>
                </a:lnTo>
                <a:lnTo>
                  <a:pt x="0" y="549036"/>
                </a:lnTo>
                <a:lnTo>
                  <a:pt x="0" y="0"/>
                </a:lnTo>
                <a:close/>
              </a:path>
            </a:pathLst>
          </a:custGeom>
          <a:blipFill>
            <a:blip r:embed="rId39" cstate="print">
              <a:extLst>
                <a:ext uri="{96DAC541-7B7A-43D3-8B79-37D633B846F1}">
                  <asvg:svgBlip xmlns:asvg="http://schemas.microsoft.com/office/drawing/2016/SVG/main" xmlns="" r:embed="rId4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8" name="TextBox 43"/>
          <p:cNvSpPr txBox="1"/>
          <p:nvPr/>
        </p:nvSpPr>
        <p:spPr>
          <a:xfrm>
            <a:off x="1787251" y="5846872"/>
            <a:ext cx="123596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01</a:t>
            </a:r>
            <a:endParaRPr lang="en-US" sz="28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99" name="TextBox 44"/>
          <p:cNvSpPr txBox="1"/>
          <p:nvPr/>
        </p:nvSpPr>
        <p:spPr>
          <a:xfrm>
            <a:off x="4491528" y="5846872"/>
            <a:ext cx="123596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02</a:t>
            </a:r>
          </a:p>
        </p:txBody>
      </p:sp>
      <p:sp>
        <p:nvSpPr>
          <p:cNvPr id="200" name="TextBox 45"/>
          <p:cNvSpPr txBox="1"/>
          <p:nvPr/>
        </p:nvSpPr>
        <p:spPr>
          <a:xfrm>
            <a:off x="3343113" y="3619640"/>
            <a:ext cx="303296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uk-UA" sz="40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оновлення змісту освіти</a:t>
            </a:r>
          </a:p>
        </p:txBody>
      </p:sp>
      <p:sp>
        <p:nvSpPr>
          <p:cNvPr id="202" name="TextBox 50"/>
          <p:cNvSpPr txBox="1"/>
          <p:nvPr/>
        </p:nvSpPr>
        <p:spPr>
          <a:xfrm>
            <a:off x="11613317" y="7141686"/>
            <a:ext cx="3102365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uk-UA" sz="40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наскрізний процес виховання</a:t>
            </a:r>
          </a:p>
        </p:txBody>
      </p:sp>
      <p:sp>
        <p:nvSpPr>
          <p:cNvPr id="204" name="TextBox 54"/>
          <p:cNvSpPr txBox="1"/>
          <p:nvPr/>
        </p:nvSpPr>
        <p:spPr>
          <a:xfrm>
            <a:off x="14049688" y="3724530"/>
            <a:ext cx="3320684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uk-UA" sz="40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орієнтація на потреби учня</a:t>
            </a:r>
          </a:p>
        </p:txBody>
      </p:sp>
      <p:sp>
        <p:nvSpPr>
          <p:cNvPr id="205" name="TextBox 56"/>
          <p:cNvSpPr txBox="1"/>
          <p:nvPr/>
        </p:nvSpPr>
        <p:spPr>
          <a:xfrm>
            <a:off x="7195805" y="5846872"/>
            <a:ext cx="123596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03</a:t>
            </a:r>
            <a:endParaRPr lang="en-US" sz="28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06" name="TextBox 57"/>
          <p:cNvSpPr txBox="1"/>
          <p:nvPr/>
        </p:nvSpPr>
        <p:spPr>
          <a:xfrm>
            <a:off x="9905549" y="5846872"/>
            <a:ext cx="123596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04</a:t>
            </a:r>
            <a:endParaRPr lang="en-US" sz="28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07" name="TextBox 58"/>
          <p:cNvSpPr txBox="1"/>
          <p:nvPr/>
        </p:nvSpPr>
        <p:spPr>
          <a:xfrm>
            <a:off x="12610649" y="5846872"/>
            <a:ext cx="123596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05</a:t>
            </a:r>
            <a:endParaRPr lang="en-US" sz="28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08" name="TextBox 59"/>
          <p:cNvSpPr txBox="1"/>
          <p:nvPr/>
        </p:nvSpPr>
        <p:spPr>
          <a:xfrm>
            <a:off x="15311105" y="5846872"/>
            <a:ext cx="123596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06</a:t>
            </a:r>
            <a:endParaRPr lang="en-US" sz="28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09" name="Freeform 34"/>
          <p:cNvSpPr/>
          <p:nvPr/>
        </p:nvSpPr>
        <p:spPr>
          <a:xfrm>
            <a:off x="10128603" y="7403509"/>
            <a:ext cx="776102" cy="744088"/>
          </a:xfrm>
          <a:custGeom>
            <a:avLst/>
            <a:gdLst/>
            <a:ahLst/>
            <a:cxnLst/>
            <a:rect l="l" t="t" r="r" b="b"/>
            <a:pathLst>
              <a:path w="776102" h="744088">
                <a:moveTo>
                  <a:pt x="0" y="0"/>
                </a:moveTo>
                <a:lnTo>
                  <a:pt x="776102" y="0"/>
                </a:lnTo>
                <a:lnTo>
                  <a:pt x="776102" y="744088"/>
                </a:lnTo>
                <a:lnTo>
                  <a:pt x="0" y="744088"/>
                </a:lnTo>
                <a:lnTo>
                  <a:pt x="0" y="0"/>
                </a:lnTo>
                <a:close/>
              </a:path>
            </a:pathLst>
          </a:custGeom>
          <a:blipFill>
            <a:blip r:embed="rId31" cstate="print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0" name="TextBox 50"/>
          <p:cNvSpPr txBox="1"/>
          <p:nvPr/>
        </p:nvSpPr>
        <p:spPr>
          <a:xfrm>
            <a:off x="8803198" y="3634222"/>
            <a:ext cx="3102365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uk-UA" sz="40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професійний розвиток педагогів</a:t>
            </a:r>
          </a:p>
        </p:txBody>
      </p:sp>
      <p:sp>
        <p:nvSpPr>
          <p:cNvPr id="211" name="TextBox 50"/>
          <p:cNvSpPr txBox="1"/>
          <p:nvPr/>
        </p:nvSpPr>
        <p:spPr>
          <a:xfrm>
            <a:off x="6128010" y="7053656"/>
            <a:ext cx="3102365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uk-UA" sz="40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педагогіка партнерства</a:t>
            </a:r>
          </a:p>
        </p:txBody>
      </p:sp>
      <p:sp>
        <p:nvSpPr>
          <p:cNvPr id="212" name="TextBox 50"/>
          <p:cNvSpPr txBox="1"/>
          <p:nvPr/>
        </p:nvSpPr>
        <p:spPr>
          <a:xfrm>
            <a:off x="1121338" y="7125511"/>
            <a:ext cx="3102365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uk-UA" sz="40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сучасне освітнє середовище</a:t>
            </a:r>
          </a:p>
        </p:txBody>
      </p:sp>
      <p:sp>
        <p:nvSpPr>
          <p:cNvPr id="213" name="TextBox 50"/>
          <p:cNvSpPr txBox="1"/>
          <p:nvPr/>
        </p:nvSpPr>
        <p:spPr>
          <a:xfrm>
            <a:off x="6115869" y="8300700"/>
            <a:ext cx="3102365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uk-UA" sz="40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ефективне управління</a:t>
            </a:r>
          </a:p>
        </p:txBody>
      </p:sp>
      <p:sp>
        <p:nvSpPr>
          <p:cNvPr id="214" name="Freeform 3"/>
          <p:cNvSpPr/>
          <p:nvPr/>
        </p:nvSpPr>
        <p:spPr>
          <a:xfrm>
            <a:off x="1443485" y="2355991"/>
            <a:ext cx="3138723" cy="786205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4" y="0"/>
                </a:lnTo>
                <a:lnTo>
                  <a:pt x="3411074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xmlns="" r:embed="rId4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5" name="Freeform 5"/>
          <p:cNvSpPr/>
          <p:nvPr/>
        </p:nvSpPr>
        <p:spPr>
          <a:xfrm>
            <a:off x="4180767" y="2355991"/>
            <a:ext cx="3138723" cy="786205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4" y="0"/>
                </a:lnTo>
                <a:lnTo>
                  <a:pt x="3411074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xmlns="" r:embed="rId4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6" name="Freeform 6"/>
          <p:cNvSpPr/>
          <p:nvPr/>
        </p:nvSpPr>
        <p:spPr>
          <a:xfrm>
            <a:off x="6918049" y="2355991"/>
            <a:ext cx="3138723" cy="786205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4" y="0"/>
                </a:lnTo>
                <a:lnTo>
                  <a:pt x="3411074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xmlns="" r:embed="rId4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7" name="Freeform 7"/>
          <p:cNvSpPr/>
          <p:nvPr/>
        </p:nvSpPr>
        <p:spPr>
          <a:xfrm>
            <a:off x="9655331" y="2355991"/>
            <a:ext cx="3138723" cy="786205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4" y="0"/>
                </a:lnTo>
                <a:lnTo>
                  <a:pt x="3411074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xmlns="" r:embed="rId4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8" name="Freeform 8"/>
          <p:cNvSpPr/>
          <p:nvPr/>
        </p:nvSpPr>
        <p:spPr>
          <a:xfrm>
            <a:off x="12392613" y="2355991"/>
            <a:ext cx="3138723" cy="786205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4" y="0"/>
                </a:lnTo>
                <a:lnTo>
                  <a:pt x="3411074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xmlns="" r:embed="rId5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9" name="Freeform 9"/>
          <p:cNvSpPr/>
          <p:nvPr/>
        </p:nvSpPr>
        <p:spPr>
          <a:xfrm>
            <a:off x="15129894" y="2355991"/>
            <a:ext cx="3138723" cy="786205"/>
          </a:xfrm>
          <a:custGeom>
            <a:avLst/>
            <a:gdLst/>
            <a:ahLst/>
            <a:cxnLst/>
            <a:rect l="l" t="t" r="r" b="b"/>
            <a:pathLst>
              <a:path w="3411074" h="1552039">
                <a:moveTo>
                  <a:pt x="0" y="0"/>
                </a:moveTo>
                <a:lnTo>
                  <a:pt x="3411075" y="0"/>
                </a:lnTo>
                <a:lnTo>
                  <a:pt x="3411075" y="1552039"/>
                </a:lnTo>
                <a:lnTo>
                  <a:pt x="0" y="1552039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0" name="AutoShape 33"/>
          <p:cNvSpPr/>
          <p:nvPr/>
        </p:nvSpPr>
        <p:spPr>
          <a:xfrm flipV="1">
            <a:off x="16092312" y="3304234"/>
            <a:ext cx="0" cy="166348"/>
          </a:xfrm>
          <a:prstGeom prst="line">
            <a:avLst/>
          </a:prstGeom>
          <a:ln w="38100" cap="flat">
            <a:solidFill>
              <a:srgbClr val="519D39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="" xmlns:p14="http://schemas.microsoft.com/office/powerpoint/2010/main" val="168909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Freeform 5"/>
          <p:cNvSpPr/>
          <p:nvPr/>
        </p:nvSpPr>
        <p:spPr>
          <a:xfrm rot="5400000">
            <a:off x="637689" y="3036832"/>
            <a:ext cx="6341418" cy="7363039"/>
          </a:xfrm>
          <a:custGeom>
            <a:avLst/>
            <a:gdLst/>
            <a:ahLst/>
            <a:cxnLst/>
            <a:rect l="l" t="t" r="r" b="b"/>
            <a:pathLst>
              <a:path w="6341418" h="7363039">
                <a:moveTo>
                  <a:pt x="0" y="0"/>
                </a:moveTo>
                <a:lnTo>
                  <a:pt x="6341417" y="0"/>
                </a:lnTo>
                <a:lnTo>
                  <a:pt x="6341417" y="7363039"/>
                </a:lnTo>
                <a:lnTo>
                  <a:pt x="0" y="7363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0" name="Freeform 5"/>
          <p:cNvSpPr/>
          <p:nvPr/>
        </p:nvSpPr>
        <p:spPr>
          <a:xfrm rot="5400000">
            <a:off x="10208137" y="2925718"/>
            <a:ext cx="6341418" cy="7363039"/>
          </a:xfrm>
          <a:custGeom>
            <a:avLst/>
            <a:gdLst/>
            <a:ahLst/>
            <a:cxnLst/>
            <a:rect l="l" t="t" r="r" b="b"/>
            <a:pathLst>
              <a:path w="6341418" h="7363039">
                <a:moveTo>
                  <a:pt x="0" y="0"/>
                </a:moveTo>
                <a:lnTo>
                  <a:pt x="6341417" y="0"/>
                </a:lnTo>
                <a:lnTo>
                  <a:pt x="6341417" y="7363039"/>
                </a:lnTo>
                <a:lnTo>
                  <a:pt x="0" y="7363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358801" y="1008701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057400" y="-1890379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6" name="TextBox 17"/>
          <p:cNvSpPr txBox="1"/>
          <p:nvPr/>
        </p:nvSpPr>
        <p:spPr>
          <a:xfrm rot="16200000">
            <a:off x="8025852" y="-5080852"/>
            <a:ext cx="1898617" cy="16458123"/>
          </a:xfrm>
          <a:prstGeom prst="rect">
            <a:avLst/>
          </a:prstGeom>
        </p:spPr>
        <p:txBody>
          <a:bodyPr lIns="45667" tIns="45667" rIns="45667" bIns="45667" rtlCol="0" anchor="ctr"/>
          <a:lstStyle/>
          <a:p>
            <a:pPr algn="ctr">
              <a:lnSpc>
                <a:spcPts val="2768"/>
              </a:lnSpc>
            </a:pPr>
            <a:endParaRPr/>
          </a:p>
        </p:txBody>
      </p:sp>
      <p:sp>
        <p:nvSpPr>
          <p:cNvPr id="7" name="AutoShape 8" descr="Атестація 2025: порядок проведення - Нов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8" name="TextBox 11"/>
          <p:cNvSpPr txBox="1"/>
          <p:nvPr/>
        </p:nvSpPr>
        <p:spPr>
          <a:xfrm>
            <a:off x="212273" y="528265"/>
            <a:ext cx="1537811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54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ФІНАНСОВО-ГОСПОДАРСЬКА ДІЯЛЬНІСТЬ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6480" y="2383062"/>
            <a:ext cx="16524798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000"/>
              </a:lnSpc>
            </a:pPr>
            <a:r>
              <a:rPr lang="ru-RU" sz="5400" b="1" dirty="0">
                <a:solidFill>
                  <a:srgbClr val="1F0A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ЗАЛУЧЕННЯ ДОДАТКОВИХ КОШТІВ</a:t>
            </a:r>
          </a:p>
        </p:txBody>
      </p:sp>
      <p:sp>
        <p:nvSpPr>
          <p:cNvPr id="41" name="Freeform 6"/>
          <p:cNvSpPr/>
          <p:nvPr/>
        </p:nvSpPr>
        <p:spPr>
          <a:xfrm>
            <a:off x="1083923" y="3349811"/>
            <a:ext cx="3568243" cy="3090074"/>
          </a:xfrm>
          <a:custGeom>
            <a:avLst/>
            <a:gdLst/>
            <a:ahLst/>
            <a:cxnLst/>
            <a:rect l="l" t="t" r="r" b="b"/>
            <a:pathLst>
              <a:path w="729956" h="632137">
                <a:moveTo>
                  <a:pt x="364978" y="0"/>
                </a:moveTo>
                <a:lnTo>
                  <a:pt x="729956" y="632137"/>
                </a:lnTo>
                <a:lnTo>
                  <a:pt x="0" y="632137"/>
                </a:lnTo>
                <a:lnTo>
                  <a:pt x="364978" y="0"/>
                </a:lnTo>
                <a:close/>
              </a:path>
            </a:pathLst>
          </a:custGeom>
          <a:solidFill>
            <a:srgbClr val="E0F4F4"/>
          </a:solidFill>
        </p:spPr>
      </p:sp>
      <p:sp>
        <p:nvSpPr>
          <p:cNvPr id="44" name="Freeform 9"/>
          <p:cNvSpPr/>
          <p:nvPr/>
        </p:nvSpPr>
        <p:spPr>
          <a:xfrm>
            <a:off x="4221408" y="3291310"/>
            <a:ext cx="3568243" cy="3090075"/>
          </a:xfrm>
          <a:custGeom>
            <a:avLst/>
            <a:gdLst/>
            <a:ahLst/>
            <a:cxnLst/>
            <a:rect l="l" t="t" r="r" b="b"/>
            <a:pathLst>
              <a:path w="729956" h="632137">
                <a:moveTo>
                  <a:pt x="364978" y="0"/>
                </a:moveTo>
                <a:lnTo>
                  <a:pt x="729956" y="632137"/>
                </a:lnTo>
                <a:lnTo>
                  <a:pt x="0" y="632137"/>
                </a:lnTo>
                <a:lnTo>
                  <a:pt x="364978" y="0"/>
                </a:lnTo>
                <a:close/>
              </a:path>
            </a:pathLst>
          </a:custGeom>
          <a:solidFill>
            <a:srgbClr val="D2F1F1"/>
          </a:solidFill>
        </p:spPr>
      </p:sp>
      <p:sp>
        <p:nvSpPr>
          <p:cNvPr id="47" name="Freeform 12"/>
          <p:cNvSpPr/>
          <p:nvPr/>
        </p:nvSpPr>
        <p:spPr>
          <a:xfrm>
            <a:off x="7417868" y="3319435"/>
            <a:ext cx="3568243" cy="3090074"/>
          </a:xfrm>
          <a:custGeom>
            <a:avLst/>
            <a:gdLst/>
            <a:ahLst/>
            <a:cxnLst/>
            <a:rect l="l" t="t" r="r" b="b"/>
            <a:pathLst>
              <a:path w="729956" h="632137">
                <a:moveTo>
                  <a:pt x="364978" y="0"/>
                </a:moveTo>
                <a:lnTo>
                  <a:pt x="729956" y="632137"/>
                </a:lnTo>
                <a:lnTo>
                  <a:pt x="0" y="632137"/>
                </a:lnTo>
                <a:lnTo>
                  <a:pt x="364978" y="0"/>
                </a:lnTo>
                <a:close/>
              </a:path>
            </a:pathLst>
          </a:custGeom>
          <a:solidFill>
            <a:srgbClr val="D3F2FB"/>
          </a:solidFill>
        </p:spPr>
      </p:sp>
      <p:sp>
        <p:nvSpPr>
          <p:cNvPr id="50" name="Freeform 15"/>
          <p:cNvSpPr/>
          <p:nvPr/>
        </p:nvSpPr>
        <p:spPr>
          <a:xfrm>
            <a:off x="10546441" y="3291310"/>
            <a:ext cx="3568243" cy="3090074"/>
          </a:xfrm>
          <a:custGeom>
            <a:avLst/>
            <a:gdLst/>
            <a:ahLst/>
            <a:cxnLst/>
            <a:rect l="l" t="t" r="r" b="b"/>
            <a:pathLst>
              <a:path w="729956" h="632137">
                <a:moveTo>
                  <a:pt x="364978" y="0"/>
                </a:moveTo>
                <a:lnTo>
                  <a:pt x="729956" y="632137"/>
                </a:lnTo>
                <a:lnTo>
                  <a:pt x="0" y="632137"/>
                </a:lnTo>
                <a:lnTo>
                  <a:pt x="364978" y="0"/>
                </a:lnTo>
                <a:close/>
              </a:path>
            </a:pathLst>
          </a:custGeom>
          <a:solidFill>
            <a:srgbClr val="CFE4F5"/>
          </a:solidFill>
        </p:spPr>
      </p:sp>
      <p:sp>
        <p:nvSpPr>
          <p:cNvPr id="53" name="Freeform 18"/>
          <p:cNvSpPr/>
          <p:nvPr/>
        </p:nvSpPr>
        <p:spPr>
          <a:xfrm>
            <a:off x="13719485" y="3291310"/>
            <a:ext cx="3568243" cy="3090074"/>
          </a:xfrm>
          <a:custGeom>
            <a:avLst/>
            <a:gdLst/>
            <a:ahLst/>
            <a:cxnLst/>
            <a:rect l="l" t="t" r="r" b="b"/>
            <a:pathLst>
              <a:path w="729956" h="632137">
                <a:moveTo>
                  <a:pt x="364978" y="0"/>
                </a:moveTo>
                <a:lnTo>
                  <a:pt x="729956" y="632137"/>
                </a:lnTo>
                <a:lnTo>
                  <a:pt x="0" y="632137"/>
                </a:lnTo>
                <a:lnTo>
                  <a:pt x="364978" y="0"/>
                </a:lnTo>
                <a:close/>
              </a:path>
            </a:pathLst>
          </a:custGeom>
          <a:solidFill>
            <a:srgbClr val="C8D4E2"/>
          </a:solidFill>
        </p:spPr>
      </p:sp>
      <p:sp>
        <p:nvSpPr>
          <p:cNvPr id="56" name="Freeform 21"/>
          <p:cNvSpPr/>
          <p:nvPr/>
        </p:nvSpPr>
        <p:spPr>
          <a:xfrm>
            <a:off x="1052746" y="6381384"/>
            <a:ext cx="3575224" cy="3482756"/>
          </a:xfrm>
          <a:custGeom>
            <a:avLst/>
            <a:gdLst/>
            <a:ahLst/>
            <a:cxnLst/>
            <a:rect l="l" t="t" r="r" b="b"/>
            <a:pathLst>
              <a:path w="827955" h="806541">
                <a:moveTo>
                  <a:pt x="413978" y="806541"/>
                </a:moveTo>
                <a:lnTo>
                  <a:pt x="827955" y="0"/>
                </a:lnTo>
                <a:lnTo>
                  <a:pt x="0" y="0"/>
                </a:lnTo>
                <a:lnTo>
                  <a:pt x="413978" y="806541"/>
                </a:lnTo>
                <a:close/>
              </a:path>
            </a:pathLst>
          </a:custGeom>
          <a:solidFill>
            <a:srgbClr val="7CD4D2"/>
          </a:solidFill>
        </p:spPr>
      </p:sp>
      <p:sp>
        <p:nvSpPr>
          <p:cNvPr id="59" name="Freeform 24"/>
          <p:cNvSpPr/>
          <p:nvPr/>
        </p:nvSpPr>
        <p:spPr>
          <a:xfrm>
            <a:off x="4219431" y="6381384"/>
            <a:ext cx="3575224" cy="3482756"/>
          </a:xfrm>
          <a:custGeom>
            <a:avLst/>
            <a:gdLst/>
            <a:ahLst/>
            <a:cxnLst/>
            <a:rect l="l" t="t" r="r" b="b"/>
            <a:pathLst>
              <a:path w="827955" h="806541">
                <a:moveTo>
                  <a:pt x="413978" y="806541"/>
                </a:moveTo>
                <a:lnTo>
                  <a:pt x="827955" y="0"/>
                </a:lnTo>
                <a:lnTo>
                  <a:pt x="0" y="0"/>
                </a:lnTo>
                <a:lnTo>
                  <a:pt x="413978" y="806541"/>
                </a:lnTo>
                <a:close/>
              </a:path>
            </a:pathLst>
          </a:custGeom>
          <a:solidFill>
            <a:srgbClr val="4AB1B4"/>
          </a:solidFill>
        </p:spPr>
      </p:sp>
      <p:sp>
        <p:nvSpPr>
          <p:cNvPr id="62" name="Freeform 27"/>
          <p:cNvSpPr/>
          <p:nvPr/>
        </p:nvSpPr>
        <p:spPr>
          <a:xfrm>
            <a:off x="7386116" y="6381384"/>
            <a:ext cx="3575224" cy="3482756"/>
          </a:xfrm>
          <a:custGeom>
            <a:avLst/>
            <a:gdLst/>
            <a:ahLst/>
            <a:cxnLst/>
            <a:rect l="l" t="t" r="r" b="b"/>
            <a:pathLst>
              <a:path w="827955" h="806541">
                <a:moveTo>
                  <a:pt x="413978" y="806541"/>
                </a:moveTo>
                <a:lnTo>
                  <a:pt x="827955" y="0"/>
                </a:lnTo>
                <a:lnTo>
                  <a:pt x="0" y="0"/>
                </a:lnTo>
                <a:lnTo>
                  <a:pt x="413978" y="806541"/>
                </a:lnTo>
                <a:close/>
              </a:path>
            </a:pathLst>
          </a:custGeom>
          <a:solidFill>
            <a:srgbClr val="37C9EF"/>
          </a:solidFill>
        </p:spPr>
      </p:sp>
      <p:sp>
        <p:nvSpPr>
          <p:cNvPr id="65" name="Freeform 30"/>
          <p:cNvSpPr/>
          <p:nvPr/>
        </p:nvSpPr>
        <p:spPr>
          <a:xfrm>
            <a:off x="10552800" y="6381384"/>
            <a:ext cx="3575224" cy="3482757"/>
          </a:xfrm>
          <a:custGeom>
            <a:avLst/>
            <a:gdLst/>
            <a:ahLst/>
            <a:cxnLst/>
            <a:rect l="l" t="t" r="r" b="b"/>
            <a:pathLst>
              <a:path w="827955" h="806541">
                <a:moveTo>
                  <a:pt x="413978" y="806541"/>
                </a:moveTo>
                <a:lnTo>
                  <a:pt x="827955" y="0"/>
                </a:lnTo>
                <a:lnTo>
                  <a:pt x="0" y="0"/>
                </a:lnTo>
                <a:lnTo>
                  <a:pt x="413978" y="806541"/>
                </a:lnTo>
                <a:close/>
              </a:path>
            </a:pathLst>
          </a:custGeom>
          <a:solidFill>
            <a:srgbClr val="2C92D5"/>
          </a:solidFill>
        </p:spPr>
      </p:sp>
      <p:sp>
        <p:nvSpPr>
          <p:cNvPr id="68" name="Freeform 33"/>
          <p:cNvSpPr/>
          <p:nvPr/>
        </p:nvSpPr>
        <p:spPr>
          <a:xfrm>
            <a:off x="13719485" y="6381384"/>
            <a:ext cx="3575224" cy="3482757"/>
          </a:xfrm>
          <a:custGeom>
            <a:avLst/>
            <a:gdLst/>
            <a:ahLst/>
            <a:cxnLst/>
            <a:rect l="l" t="t" r="r" b="b"/>
            <a:pathLst>
              <a:path w="827955" h="806541">
                <a:moveTo>
                  <a:pt x="413978" y="806541"/>
                </a:moveTo>
                <a:lnTo>
                  <a:pt x="827955" y="0"/>
                </a:lnTo>
                <a:lnTo>
                  <a:pt x="0" y="0"/>
                </a:lnTo>
                <a:lnTo>
                  <a:pt x="413978" y="806541"/>
                </a:lnTo>
                <a:close/>
              </a:path>
            </a:pathLst>
          </a:custGeom>
          <a:solidFill>
            <a:srgbClr val="13538A"/>
          </a:solidFill>
        </p:spPr>
      </p:sp>
      <p:grpSp>
        <p:nvGrpSpPr>
          <p:cNvPr id="70" name="Group 35"/>
          <p:cNvGrpSpPr/>
          <p:nvPr/>
        </p:nvGrpSpPr>
        <p:grpSpPr>
          <a:xfrm>
            <a:off x="1567009" y="3291310"/>
            <a:ext cx="1269858" cy="1111126"/>
            <a:chOff x="0" y="0"/>
            <a:chExt cx="812800" cy="711200"/>
          </a:xfrm>
        </p:grpSpPr>
        <p:sp>
          <p:nvSpPr>
            <p:cNvPr id="71" name="Freeform 3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7CD4D2"/>
            </a:solidFill>
          </p:spPr>
        </p:sp>
        <p:sp>
          <p:nvSpPr>
            <p:cNvPr id="72" name="TextBox 37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1</a:t>
              </a:r>
            </a:p>
          </p:txBody>
        </p:sp>
      </p:grpSp>
      <p:grpSp>
        <p:nvGrpSpPr>
          <p:cNvPr id="73" name="Group 38"/>
          <p:cNvGrpSpPr/>
          <p:nvPr/>
        </p:nvGrpSpPr>
        <p:grpSpPr>
          <a:xfrm>
            <a:off x="4735672" y="3291310"/>
            <a:ext cx="1269858" cy="1111126"/>
            <a:chOff x="0" y="0"/>
            <a:chExt cx="812800" cy="711200"/>
          </a:xfrm>
        </p:grpSpPr>
        <p:sp>
          <p:nvSpPr>
            <p:cNvPr id="74" name="Freeform 3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4AB1B4"/>
            </a:solidFill>
          </p:spPr>
        </p:sp>
        <p:sp>
          <p:nvSpPr>
            <p:cNvPr id="75" name="TextBox 40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2</a:t>
              </a:r>
            </a:p>
          </p:txBody>
        </p:sp>
      </p:grpSp>
      <p:grpSp>
        <p:nvGrpSpPr>
          <p:cNvPr id="76" name="Group 41"/>
          <p:cNvGrpSpPr/>
          <p:nvPr/>
        </p:nvGrpSpPr>
        <p:grpSpPr>
          <a:xfrm>
            <a:off x="7903951" y="3291310"/>
            <a:ext cx="1269858" cy="1111126"/>
            <a:chOff x="0" y="0"/>
            <a:chExt cx="812800" cy="711200"/>
          </a:xfrm>
        </p:grpSpPr>
        <p:sp>
          <p:nvSpPr>
            <p:cNvPr id="77" name="Freeform 4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37C9EF"/>
            </a:solidFill>
          </p:spPr>
        </p:sp>
        <p:sp>
          <p:nvSpPr>
            <p:cNvPr id="78" name="TextBox 43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3</a:t>
              </a:r>
            </a:p>
          </p:txBody>
        </p:sp>
      </p:grpSp>
      <p:grpSp>
        <p:nvGrpSpPr>
          <p:cNvPr id="79" name="Group 44"/>
          <p:cNvGrpSpPr/>
          <p:nvPr/>
        </p:nvGrpSpPr>
        <p:grpSpPr>
          <a:xfrm>
            <a:off x="11072230" y="3291310"/>
            <a:ext cx="1269858" cy="1111126"/>
            <a:chOff x="0" y="0"/>
            <a:chExt cx="812800" cy="711200"/>
          </a:xfrm>
        </p:grpSpPr>
        <p:sp>
          <p:nvSpPr>
            <p:cNvPr id="80" name="Freeform 4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81" name="TextBox 46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4</a:t>
              </a:r>
            </a:p>
          </p:txBody>
        </p:sp>
      </p:grpSp>
      <p:grpSp>
        <p:nvGrpSpPr>
          <p:cNvPr id="82" name="Group 47"/>
          <p:cNvGrpSpPr/>
          <p:nvPr/>
        </p:nvGrpSpPr>
        <p:grpSpPr>
          <a:xfrm>
            <a:off x="14240509" y="3291310"/>
            <a:ext cx="1269858" cy="1111126"/>
            <a:chOff x="0" y="0"/>
            <a:chExt cx="812800" cy="711200"/>
          </a:xfrm>
        </p:grpSpPr>
        <p:sp>
          <p:nvSpPr>
            <p:cNvPr id="83" name="Freeform 4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84" name="TextBox 49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 b="1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5</a:t>
              </a:r>
            </a:p>
          </p:txBody>
        </p:sp>
      </p:grpSp>
      <p:sp>
        <p:nvSpPr>
          <p:cNvPr id="85" name="TextBox 60"/>
          <p:cNvSpPr txBox="1"/>
          <p:nvPr/>
        </p:nvSpPr>
        <p:spPr>
          <a:xfrm>
            <a:off x="746099" y="5207194"/>
            <a:ext cx="37096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8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пошук фінансових джерел для розвитку закладу</a:t>
            </a:r>
            <a:endParaRPr lang="uk-UA" sz="28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86" name="TextBox 60"/>
          <p:cNvSpPr txBox="1"/>
          <p:nvPr/>
        </p:nvSpPr>
        <p:spPr>
          <a:xfrm>
            <a:off x="4053824" y="6563774"/>
            <a:ext cx="37096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8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залучення коштів для </a:t>
            </a:r>
          </a:p>
          <a:p>
            <a:pPr algn="ctr">
              <a:lnSpc>
                <a:spcPts val="2879"/>
              </a:lnSpc>
            </a:pPr>
            <a:r>
              <a:rPr lang="uk-UA" sz="28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стимулювання працівників та учнів</a:t>
            </a:r>
            <a:endParaRPr lang="uk-UA" sz="28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87" name="TextBox 60"/>
          <p:cNvSpPr txBox="1"/>
          <p:nvPr/>
        </p:nvSpPr>
        <p:spPr>
          <a:xfrm>
            <a:off x="7276457" y="5174500"/>
            <a:ext cx="37096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8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участь у різноманітних конкурсах та грантах</a:t>
            </a:r>
            <a:endParaRPr lang="uk-UA" sz="28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89" name="TextBox 60"/>
          <p:cNvSpPr txBox="1"/>
          <p:nvPr/>
        </p:nvSpPr>
        <p:spPr>
          <a:xfrm>
            <a:off x="10288845" y="6833089"/>
            <a:ext cx="3709654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8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спонсорські кошти</a:t>
            </a:r>
          </a:p>
        </p:txBody>
      </p:sp>
      <p:sp>
        <p:nvSpPr>
          <p:cNvPr id="90" name="TextBox 60"/>
          <p:cNvSpPr txBox="1"/>
          <p:nvPr/>
        </p:nvSpPr>
        <p:spPr>
          <a:xfrm>
            <a:off x="13735559" y="5154889"/>
            <a:ext cx="37096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uk-UA" sz="2800" b="1" dirty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з</a:t>
            </a:r>
            <a:r>
              <a:rPr lang="uk-UA" sz="2800" b="1" dirty="0" smtClean="0">
                <a:solidFill>
                  <a:srgbClr val="1F0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алучення коштів органів місцевого самоврядування</a:t>
            </a:r>
            <a:endParaRPr lang="uk-UA" sz="2800" b="1" dirty="0">
              <a:solidFill>
                <a:srgbClr val="1F0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1" name="Freeform 32"/>
          <p:cNvSpPr/>
          <p:nvPr/>
        </p:nvSpPr>
        <p:spPr>
          <a:xfrm>
            <a:off x="15096680" y="7121619"/>
            <a:ext cx="987412" cy="984943"/>
          </a:xfrm>
          <a:custGeom>
            <a:avLst/>
            <a:gdLst/>
            <a:ahLst/>
            <a:cxnLst/>
            <a:rect l="l" t="t" r="r" b="b"/>
            <a:pathLst>
              <a:path w="966477" h="964060">
                <a:moveTo>
                  <a:pt x="0" y="0"/>
                </a:moveTo>
                <a:lnTo>
                  <a:pt x="966477" y="0"/>
                </a:lnTo>
                <a:lnTo>
                  <a:pt x="966477" y="964061"/>
                </a:lnTo>
                <a:lnTo>
                  <a:pt x="0" y="964061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92" name="Freeform 33"/>
          <p:cNvSpPr/>
          <p:nvPr/>
        </p:nvSpPr>
        <p:spPr>
          <a:xfrm>
            <a:off x="2450842" y="6910044"/>
            <a:ext cx="740349" cy="984943"/>
          </a:xfrm>
          <a:custGeom>
            <a:avLst/>
            <a:gdLst/>
            <a:ahLst/>
            <a:cxnLst/>
            <a:rect l="l" t="t" r="r" b="b"/>
            <a:pathLst>
              <a:path w="724652" h="964060">
                <a:moveTo>
                  <a:pt x="0" y="0"/>
                </a:moveTo>
                <a:lnTo>
                  <a:pt x="724652" y="0"/>
                </a:lnTo>
                <a:lnTo>
                  <a:pt x="724652" y="964061"/>
                </a:lnTo>
                <a:lnTo>
                  <a:pt x="0" y="964061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print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93" name="Freeform 34"/>
          <p:cNvSpPr/>
          <p:nvPr/>
        </p:nvSpPr>
        <p:spPr>
          <a:xfrm>
            <a:off x="5533847" y="7745546"/>
            <a:ext cx="695997" cy="918808"/>
          </a:xfrm>
          <a:custGeom>
            <a:avLst/>
            <a:gdLst/>
            <a:ahLst/>
            <a:cxnLst/>
            <a:rect l="l" t="t" r="r" b="b"/>
            <a:pathLst>
              <a:path w="681240" h="899327">
                <a:moveTo>
                  <a:pt x="0" y="0"/>
                </a:moveTo>
                <a:lnTo>
                  <a:pt x="681240" y="0"/>
                </a:lnTo>
                <a:lnTo>
                  <a:pt x="681240" y="899327"/>
                </a:lnTo>
                <a:lnTo>
                  <a:pt x="0" y="899327"/>
                </a:lnTo>
                <a:lnTo>
                  <a:pt x="0" y="0"/>
                </a:lnTo>
                <a:close/>
              </a:path>
            </a:pathLst>
          </a:custGeom>
          <a:blipFill>
            <a:blip r:embed="rId28" cstate="print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94" name="Freeform 36"/>
          <p:cNvSpPr/>
          <p:nvPr/>
        </p:nvSpPr>
        <p:spPr>
          <a:xfrm>
            <a:off x="11883145" y="7463686"/>
            <a:ext cx="978731" cy="905326"/>
          </a:xfrm>
          <a:custGeom>
            <a:avLst/>
            <a:gdLst/>
            <a:ahLst/>
            <a:cxnLst/>
            <a:rect l="l" t="t" r="r" b="b"/>
            <a:pathLst>
              <a:path w="957980" h="886131">
                <a:moveTo>
                  <a:pt x="0" y="0"/>
                </a:moveTo>
                <a:lnTo>
                  <a:pt x="957979" y="0"/>
                </a:lnTo>
                <a:lnTo>
                  <a:pt x="957979" y="886131"/>
                </a:lnTo>
                <a:lnTo>
                  <a:pt x="0" y="886131"/>
                </a:lnTo>
                <a:lnTo>
                  <a:pt x="0" y="0"/>
                </a:lnTo>
                <a:close/>
              </a:path>
            </a:pathLst>
          </a:custGeom>
          <a:blipFill>
            <a:blip r:embed="rId30" cstate="print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96" name="Freeform 35"/>
          <p:cNvSpPr/>
          <p:nvPr/>
        </p:nvSpPr>
        <p:spPr>
          <a:xfrm>
            <a:off x="8664914" y="6884349"/>
            <a:ext cx="753671" cy="838576"/>
          </a:xfrm>
          <a:custGeom>
            <a:avLst/>
            <a:gdLst/>
            <a:ahLst/>
            <a:cxnLst/>
            <a:rect l="l" t="t" r="r" b="b"/>
            <a:pathLst>
              <a:path w="737691" h="820796">
                <a:moveTo>
                  <a:pt x="0" y="0"/>
                </a:moveTo>
                <a:lnTo>
                  <a:pt x="737691" y="0"/>
                </a:lnTo>
                <a:lnTo>
                  <a:pt x="737691" y="820796"/>
                </a:lnTo>
                <a:lnTo>
                  <a:pt x="0" y="820796"/>
                </a:lnTo>
                <a:lnTo>
                  <a:pt x="0" y="0"/>
                </a:lnTo>
                <a:close/>
              </a:path>
            </a:pathLst>
          </a:custGeom>
          <a:blipFill>
            <a:blip r:embed="rId32" cstate="print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7" name="Freeform 38"/>
          <p:cNvSpPr/>
          <p:nvPr/>
        </p:nvSpPr>
        <p:spPr>
          <a:xfrm>
            <a:off x="15765840" y="3033296"/>
            <a:ext cx="833588" cy="768984"/>
          </a:xfrm>
          <a:custGeom>
            <a:avLst/>
            <a:gdLst/>
            <a:ahLst/>
            <a:cxnLst/>
            <a:rect l="l" t="t" r="r" b="b"/>
            <a:pathLst>
              <a:path w="815914" h="752680">
                <a:moveTo>
                  <a:pt x="0" y="0"/>
                </a:moveTo>
                <a:lnTo>
                  <a:pt x="815914" y="0"/>
                </a:lnTo>
                <a:lnTo>
                  <a:pt x="815914" y="752680"/>
                </a:lnTo>
                <a:lnTo>
                  <a:pt x="0" y="752680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5" name="Freeform 36"/>
          <p:cNvSpPr/>
          <p:nvPr/>
        </p:nvSpPr>
        <p:spPr>
          <a:xfrm>
            <a:off x="5631857" y="4983073"/>
            <a:ext cx="664909" cy="623353"/>
          </a:xfrm>
          <a:custGeom>
            <a:avLst/>
            <a:gdLst/>
            <a:ahLst/>
            <a:cxnLst/>
            <a:rect l="l" t="t" r="r" b="b"/>
            <a:pathLst>
              <a:path w="664909" h="623353">
                <a:moveTo>
                  <a:pt x="0" y="0"/>
                </a:moveTo>
                <a:lnTo>
                  <a:pt x="664909" y="0"/>
                </a:lnTo>
                <a:lnTo>
                  <a:pt x="664909" y="623352"/>
                </a:lnTo>
                <a:lnTo>
                  <a:pt x="0" y="623352"/>
                </a:lnTo>
                <a:lnTo>
                  <a:pt x="0" y="0"/>
                </a:lnTo>
                <a:close/>
              </a:path>
            </a:pathLst>
          </a:custGeom>
          <a:blipFill>
            <a:blip r:embed="rId36" cstate="print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6" name="Freeform 37"/>
          <p:cNvSpPr/>
          <p:nvPr/>
        </p:nvSpPr>
        <p:spPr>
          <a:xfrm>
            <a:off x="11883145" y="4983073"/>
            <a:ext cx="708049" cy="708049"/>
          </a:xfrm>
          <a:custGeom>
            <a:avLst/>
            <a:gdLst/>
            <a:ahLst/>
            <a:cxnLst/>
            <a:rect l="l" t="t" r="r" b="b"/>
            <a:pathLst>
              <a:path w="708049" h="708049">
                <a:moveTo>
                  <a:pt x="0" y="0"/>
                </a:moveTo>
                <a:lnTo>
                  <a:pt x="708049" y="0"/>
                </a:lnTo>
                <a:lnTo>
                  <a:pt x="708049" y="708048"/>
                </a:lnTo>
                <a:lnTo>
                  <a:pt x="0" y="708048"/>
                </a:lnTo>
                <a:lnTo>
                  <a:pt x="0" y="0"/>
                </a:lnTo>
                <a:close/>
              </a:path>
            </a:pathLst>
          </a:custGeom>
          <a:blipFill>
            <a:blip r:embed="rId38" cstate="print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8" name="Freeform 29"/>
          <p:cNvSpPr/>
          <p:nvPr/>
        </p:nvSpPr>
        <p:spPr>
          <a:xfrm>
            <a:off x="15488513" y="2423517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2" y="0"/>
                </a:lnTo>
                <a:lnTo>
                  <a:pt x="2516312" y="449791"/>
                </a:lnTo>
                <a:lnTo>
                  <a:pt x="0" y="449791"/>
                </a:lnTo>
                <a:lnTo>
                  <a:pt x="0" y="0"/>
                </a:lnTo>
                <a:close/>
              </a:path>
            </a:pathLst>
          </a:custGeom>
          <a:blipFill>
            <a:blip r:embed="rId40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1" name="Freeform 29"/>
          <p:cNvSpPr/>
          <p:nvPr/>
        </p:nvSpPr>
        <p:spPr>
          <a:xfrm>
            <a:off x="6419601" y="9380315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2" y="0"/>
                </a:lnTo>
                <a:lnTo>
                  <a:pt x="2516312" y="449791"/>
                </a:lnTo>
                <a:lnTo>
                  <a:pt x="0" y="449791"/>
                </a:lnTo>
                <a:lnTo>
                  <a:pt x="0" y="0"/>
                </a:lnTo>
                <a:close/>
              </a:path>
            </a:pathLst>
          </a:custGeom>
          <a:blipFill>
            <a:blip r:embed="rId40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3" name="Freeform 29"/>
          <p:cNvSpPr/>
          <p:nvPr/>
        </p:nvSpPr>
        <p:spPr>
          <a:xfrm>
            <a:off x="-126464" y="2504429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2" y="0"/>
                </a:lnTo>
                <a:lnTo>
                  <a:pt x="2516312" y="449791"/>
                </a:lnTo>
                <a:lnTo>
                  <a:pt x="0" y="449791"/>
                </a:lnTo>
                <a:lnTo>
                  <a:pt x="0" y="0"/>
                </a:lnTo>
                <a:close/>
              </a:path>
            </a:pathLst>
          </a:custGeom>
          <a:blipFill>
            <a:blip r:embed="rId40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205841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58801" y="1008701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057400" y="-1890379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6" name="TextBox 17"/>
          <p:cNvSpPr txBox="1"/>
          <p:nvPr/>
        </p:nvSpPr>
        <p:spPr>
          <a:xfrm rot="16200000">
            <a:off x="8025852" y="-5080852"/>
            <a:ext cx="1898617" cy="16458123"/>
          </a:xfrm>
          <a:prstGeom prst="rect">
            <a:avLst/>
          </a:prstGeom>
        </p:spPr>
        <p:txBody>
          <a:bodyPr lIns="45667" tIns="45667" rIns="45667" bIns="45667" rtlCol="0" anchor="ctr"/>
          <a:lstStyle/>
          <a:p>
            <a:pPr algn="ctr">
              <a:lnSpc>
                <a:spcPts val="2768"/>
              </a:lnSpc>
            </a:pPr>
            <a:endParaRPr/>
          </a:p>
        </p:txBody>
      </p:sp>
      <p:sp>
        <p:nvSpPr>
          <p:cNvPr id="7" name="AutoShape 8" descr="Атестація 2025: порядок проведення - Нов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8" name="TextBox 11"/>
          <p:cNvSpPr txBox="1"/>
          <p:nvPr/>
        </p:nvSpPr>
        <p:spPr>
          <a:xfrm>
            <a:off x="212273" y="528265"/>
            <a:ext cx="1537811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72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СУЧАСНА УСПІШНА ШКОЛА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8749" y="2222371"/>
            <a:ext cx="16524798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500"/>
              </a:lnSpc>
            </a:pPr>
            <a:r>
              <a:rPr lang="uk-UA" sz="5400" b="1" dirty="0" smtClean="0">
                <a:solidFill>
                  <a:srgbClr val="1F0A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Щоб отримати сучасний успішний заклад освіти, нам потрібно забезпечити</a:t>
            </a:r>
            <a:endParaRPr lang="uk-UA" sz="5400" b="1" dirty="0">
              <a:solidFill>
                <a:srgbClr val="1F0A4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nva Sans Bold"/>
            </a:endParaRPr>
          </a:p>
        </p:txBody>
      </p:sp>
      <p:sp>
        <p:nvSpPr>
          <p:cNvPr id="97" name="Freeform 38"/>
          <p:cNvSpPr/>
          <p:nvPr/>
        </p:nvSpPr>
        <p:spPr>
          <a:xfrm>
            <a:off x="15765840" y="3033296"/>
            <a:ext cx="833588" cy="768984"/>
          </a:xfrm>
          <a:custGeom>
            <a:avLst/>
            <a:gdLst/>
            <a:ahLst/>
            <a:cxnLst/>
            <a:rect l="l" t="t" r="r" b="b"/>
            <a:pathLst>
              <a:path w="815914" h="752680">
                <a:moveTo>
                  <a:pt x="0" y="0"/>
                </a:moveTo>
                <a:lnTo>
                  <a:pt x="815914" y="0"/>
                </a:lnTo>
                <a:lnTo>
                  <a:pt x="815914" y="752680"/>
                </a:lnTo>
                <a:lnTo>
                  <a:pt x="0" y="752680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3" name="Freeform 29"/>
          <p:cNvSpPr/>
          <p:nvPr/>
        </p:nvSpPr>
        <p:spPr>
          <a:xfrm>
            <a:off x="205304" y="3175982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2" y="0"/>
                </a:lnTo>
                <a:lnTo>
                  <a:pt x="2516312" y="449791"/>
                </a:lnTo>
                <a:lnTo>
                  <a:pt x="0" y="449791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60" name="Group 3"/>
          <p:cNvGrpSpPr/>
          <p:nvPr/>
        </p:nvGrpSpPr>
        <p:grpSpPr>
          <a:xfrm>
            <a:off x="1326923" y="8731185"/>
            <a:ext cx="2823558" cy="335748"/>
            <a:chOff x="0" y="0"/>
            <a:chExt cx="827188" cy="98361"/>
          </a:xfrm>
        </p:grpSpPr>
        <p:sp>
          <p:nvSpPr>
            <p:cNvPr id="61" name="Freeform 4"/>
            <p:cNvSpPr/>
            <p:nvPr/>
          </p:nvSpPr>
          <p:spPr>
            <a:xfrm>
              <a:off x="0" y="0"/>
              <a:ext cx="827188" cy="98361"/>
            </a:xfrm>
            <a:custGeom>
              <a:avLst/>
              <a:gdLst/>
              <a:ahLst/>
              <a:cxnLst/>
              <a:rect l="l" t="t" r="r" b="b"/>
              <a:pathLst>
                <a:path w="827188" h="98361">
                  <a:moveTo>
                    <a:pt x="41129" y="0"/>
                  </a:moveTo>
                  <a:lnTo>
                    <a:pt x="786059" y="0"/>
                  </a:lnTo>
                  <a:cubicBezTo>
                    <a:pt x="808774" y="0"/>
                    <a:pt x="827188" y="18414"/>
                    <a:pt x="827188" y="41129"/>
                  </a:cubicBezTo>
                  <a:lnTo>
                    <a:pt x="827188" y="57232"/>
                  </a:lnTo>
                  <a:cubicBezTo>
                    <a:pt x="827188" y="79947"/>
                    <a:pt x="808774" y="98361"/>
                    <a:pt x="786059" y="98361"/>
                  </a:cubicBezTo>
                  <a:lnTo>
                    <a:pt x="41129" y="98361"/>
                  </a:lnTo>
                  <a:cubicBezTo>
                    <a:pt x="18414" y="98361"/>
                    <a:pt x="0" y="79947"/>
                    <a:pt x="0" y="57232"/>
                  </a:cubicBezTo>
                  <a:lnTo>
                    <a:pt x="0" y="41129"/>
                  </a:lnTo>
                  <a:cubicBezTo>
                    <a:pt x="0" y="18414"/>
                    <a:pt x="18414" y="0"/>
                    <a:pt x="41129" y="0"/>
                  </a:cubicBezTo>
                  <a:close/>
                </a:path>
              </a:pathLst>
            </a:custGeom>
            <a:solidFill>
              <a:srgbClr val="235A5B"/>
            </a:solidFill>
          </p:spPr>
        </p:sp>
        <p:sp>
          <p:nvSpPr>
            <p:cNvPr id="63" name="TextBox 5"/>
            <p:cNvSpPr txBox="1"/>
            <p:nvPr/>
          </p:nvSpPr>
          <p:spPr>
            <a:xfrm>
              <a:off x="0" y="-38100"/>
              <a:ext cx="827188" cy="136461"/>
            </a:xfrm>
            <a:prstGeom prst="rect">
              <a:avLst/>
            </a:prstGeom>
          </p:spPr>
          <p:txBody>
            <a:bodyPr lIns="45667" tIns="45667" rIns="45667" bIns="45667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64" name="Group 6"/>
          <p:cNvGrpSpPr/>
          <p:nvPr/>
        </p:nvGrpSpPr>
        <p:grpSpPr>
          <a:xfrm rot="-10800000">
            <a:off x="1326923" y="4661415"/>
            <a:ext cx="2823558" cy="3795750"/>
            <a:chOff x="0" y="0"/>
            <a:chExt cx="588338" cy="790911"/>
          </a:xfrm>
        </p:grpSpPr>
        <p:sp>
          <p:nvSpPr>
            <p:cNvPr id="66" name="Freeform 7"/>
            <p:cNvSpPr/>
            <p:nvPr/>
          </p:nvSpPr>
          <p:spPr>
            <a:xfrm>
              <a:off x="0" y="0"/>
              <a:ext cx="588338" cy="786759"/>
            </a:xfrm>
            <a:custGeom>
              <a:avLst/>
              <a:gdLst/>
              <a:ahLst/>
              <a:cxnLst/>
              <a:rect l="l" t="t" r="r" b="b"/>
              <a:pathLst>
                <a:path w="588338" h="786759">
                  <a:moveTo>
                    <a:pt x="588338" y="32132"/>
                  </a:moveTo>
                  <a:lnTo>
                    <a:pt x="588338" y="644479"/>
                  </a:lnTo>
                  <a:cubicBezTo>
                    <a:pt x="588338" y="663850"/>
                    <a:pt x="576443" y="681232"/>
                    <a:pt x="558387" y="688248"/>
                  </a:cubicBezTo>
                  <a:lnTo>
                    <a:pt x="324119" y="779273"/>
                  </a:lnTo>
                  <a:cubicBezTo>
                    <a:pt x="304854" y="786759"/>
                    <a:pt x="283484" y="786759"/>
                    <a:pt x="264219" y="779273"/>
                  </a:cubicBezTo>
                  <a:lnTo>
                    <a:pt x="29950" y="688248"/>
                  </a:lnTo>
                  <a:cubicBezTo>
                    <a:pt x="11895" y="681232"/>
                    <a:pt x="0" y="663850"/>
                    <a:pt x="0" y="644479"/>
                  </a:cubicBezTo>
                  <a:lnTo>
                    <a:pt x="0" y="32132"/>
                  </a:lnTo>
                  <a:cubicBezTo>
                    <a:pt x="0" y="14386"/>
                    <a:pt x="14386" y="0"/>
                    <a:pt x="32132" y="0"/>
                  </a:cubicBezTo>
                  <a:lnTo>
                    <a:pt x="556206" y="0"/>
                  </a:lnTo>
                  <a:cubicBezTo>
                    <a:pt x="564728" y="0"/>
                    <a:pt x="572901" y="3385"/>
                    <a:pt x="578926" y="9411"/>
                  </a:cubicBezTo>
                  <a:cubicBezTo>
                    <a:pt x="584952" y="15437"/>
                    <a:pt x="588338" y="23610"/>
                    <a:pt x="588338" y="32132"/>
                  </a:cubicBezTo>
                  <a:close/>
                </a:path>
              </a:pathLst>
            </a:custGeom>
            <a:solidFill>
              <a:srgbClr val="235A5B"/>
            </a:solidFill>
          </p:spPr>
        </p:sp>
        <p:sp>
          <p:nvSpPr>
            <p:cNvPr id="67" name="TextBox 8"/>
            <p:cNvSpPr txBox="1"/>
            <p:nvPr/>
          </p:nvSpPr>
          <p:spPr>
            <a:xfrm>
              <a:off x="0" y="-38100"/>
              <a:ext cx="588338" cy="714711"/>
            </a:xfrm>
            <a:prstGeom prst="rect">
              <a:avLst/>
            </a:prstGeom>
          </p:spPr>
          <p:txBody>
            <a:bodyPr lIns="45667" tIns="45667" rIns="45667" bIns="45667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69" name="Group 9"/>
          <p:cNvGrpSpPr/>
          <p:nvPr/>
        </p:nvGrpSpPr>
        <p:grpSpPr>
          <a:xfrm rot="-10800000">
            <a:off x="4529218" y="4661415"/>
            <a:ext cx="2823558" cy="3795750"/>
            <a:chOff x="0" y="0"/>
            <a:chExt cx="588338" cy="790911"/>
          </a:xfrm>
        </p:grpSpPr>
        <p:sp>
          <p:nvSpPr>
            <p:cNvPr id="95" name="Freeform 10"/>
            <p:cNvSpPr/>
            <p:nvPr/>
          </p:nvSpPr>
          <p:spPr>
            <a:xfrm>
              <a:off x="0" y="0"/>
              <a:ext cx="588338" cy="786759"/>
            </a:xfrm>
            <a:custGeom>
              <a:avLst/>
              <a:gdLst/>
              <a:ahLst/>
              <a:cxnLst/>
              <a:rect l="l" t="t" r="r" b="b"/>
              <a:pathLst>
                <a:path w="588338" h="786759">
                  <a:moveTo>
                    <a:pt x="588338" y="32132"/>
                  </a:moveTo>
                  <a:lnTo>
                    <a:pt x="588338" y="644479"/>
                  </a:lnTo>
                  <a:cubicBezTo>
                    <a:pt x="588338" y="663850"/>
                    <a:pt x="576443" y="681232"/>
                    <a:pt x="558387" y="688248"/>
                  </a:cubicBezTo>
                  <a:lnTo>
                    <a:pt x="324119" y="779273"/>
                  </a:lnTo>
                  <a:cubicBezTo>
                    <a:pt x="304854" y="786759"/>
                    <a:pt x="283484" y="786759"/>
                    <a:pt x="264219" y="779273"/>
                  </a:cubicBezTo>
                  <a:lnTo>
                    <a:pt x="29950" y="688248"/>
                  </a:lnTo>
                  <a:cubicBezTo>
                    <a:pt x="11895" y="681232"/>
                    <a:pt x="0" y="663850"/>
                    <a:pt x="0" y="644479"/>
                  </a:cubicBezTo>
                  <a:lnTo>
                    <a:pt x="0" y="32132"/>
                  </a:lnTo>
                  <a:cubicBezTo>
                    <a:pt x="0" y="14386"/>
                    <a:pt x="14386" y="0"/>
                    <a:pt x="32132" y="0"/>
                  </a:cubicBezTo>
                  <a:lnTo>
                    <a:pt x="556206" y="0"/>
                  </a:lnTo>
                  <a:cubicBezTo>
                    <a:pt x="564728" y="0"/>
                    <a:pt x="572901" y="3385"/>
                    <a:pt x="578926" y="9411"/>
                  </a:cubicBezTo>
                  <a:cubicBezTo>
                    <a:pt x="584952" y="15437"/>
                    <a:pt x="588338" y="23610"/>
                    <a:pt x="588338" y="32132"/>
                  </a:cubicBezTo>
                  <a:close/>
                </a:path>
              </a:pathLst>
            </a:custGeom>
            <a:solidFill>
              <a:srgbClr val="327576"/>
            </a:solidFill>
          </p:spPr>
        </p:sp>
        <p:sp>
          <p:nvSpPr>
            <p:cNvPr id="98" name="TextBox 11"/>
            <p:cNvSpPr txBox="1"/>
            <p:nvPr/>
          </p:nvSpPr>
          <p:spPr>
            <a:xfrm>
              <a:off x="0" y="-38100"/>
              <a:ext cx="588338" cy="714711"/>
            </a:xfrm>
            <a:prstGeom prst="rect">
              <a:avLst/>
            </a:prstGeom>
          </p:spPr>
          <p:txBody>
            <a:bodyPr lIns="45667" tIns="45667" rIns="45667" bIns="45667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99" name="Group 12"/>
          <p:cNvGrpSpPr/>
          <p:nvPr/>
        </p:nvGrpSpPr>
        <p:grpSpPr>
          <a:xfrm rot="-10800000">
            <a:off x="7731514" y="4661415"/>
            <a:ext cx="2823558" cy="3795750"/>
            <a:chOff x="0" y="0"/>
            <a:chExt cx="588338" cy="790911"/>
          </a:xfrm>
        </p:grpSpPr>
        <p:sp>
          <p:nvSpPr>
            <p:cNvPr id="100" name="Freeform 13"/>
            <p:cNvSpPr/>
            <p:nvPr/>
          </p:nvSpPr>
          <p:spPr>
            <a:xfrm>
              <a:off x="0" y="0"/>
              <a:ext cx="588338" cy="786759"/>
            </a:xfrm>
            <a:custGeom>
              <a:avLst/>
              <a:gdLst/>
              <a:ahLst/>
              <a:cxnLst/>
              <a:rect l="l" t="t" r="r" b="b"/>
              <a:pathLst>
                <a:path w="588338" h="786759">
                  <a:moveTo>
                    <a:pt x="588338" y="32132"/>
                  </a:moveTo>
                  <a:lnTo>
                    <a:pt x="588338" y="644479"/>
                  </a:lnTo>
                  <a:cubicBezTo>
                    <a:pt x="588338" y="663850"/>
                    <a:pt x="576443" y="681232"/>
                    <a:pt x="558387" y="688248"/>
                  </a:cubicBezTo>
                  <a:lnTo>
                    <a:pt x="324119" y="779273"/>
                  </a:lnTo>
                  <a:cubicBezTo>
                    <a:pt x="304854" y="786759"/>
                    <a:pt x="283484" y="786759"/>
                    <a:pt x="264219" y="779273"/>
                  </a:cubicBezTo>
                  <a:lnTo>
                    <a:pt x="29950" y="688248"/>
                  </a:lnTo>
                  <a:cubicBezTo>
                    <a:pt x="11895" y="681232"/>
                    <a:pt x="0" y="663850"/>
                    <a:pt x="0" y="644479"/>
                  </a:cubicBezTo>
                  <a:lnTo>
                    <a:pt x="0" y="32132"/>
                  </a:lnTo>
                  <a:cubicBezTo>
                    <a:pt x="0" y="14386"/>
                    <a:pt x="14386" y="0"/>
                    <a:pt x="32132" y="0"/>
                  </a:cubicBezTo>
                  <a:lnTo>
                    <a:pt x="556206" y="0"/>
                  </a:lnTo>
                  <a:cubicBezTo>
                    <a:pt x="564728" y="0"/>
                    <a:pt x="572901" y="3385"/>
                    <a:pt x="578926" y="9411"/>
                  </a:cubicBezTo>
                  <a:cubicBezTo>
                    <a:pt x="584952" y="15437"/>
                    <a:pt x="588338" y="23610"/>
                    <a:pt x="588338" y="32132"/>
                  </a:cubicBezTo>
                  <a:close/>
                </a:path>
              </a:pathLst>
            </a:custGeom>
            <a:solidFill>
              <a:srgbClr val="408789"/>
            </a:solidFill>
          </p:spPr>
        </p:sp>
        <p:sp>
          <p:nvSpPr>
            <p:cNvPr id="101" name="TextBox 14"/>
            <p:cNvSpPr txBox="1"/>
            <p:nvPr/>
          </p:nvSpPr>
          <p:spPr>
            <a:xfrm>
              <a:off x="0" y="-38100"/>
              <a:ext cx="588338" cy="714711"/>
            </a:xfrm>
            <a:prstGeom prst="rect">
              <a:avLst/>
            </a:prstGeom>
          </p:spPr>
          <p:txBody>
            <a:bodyPr lIns="45667" tIns="45667" rIns="45667" bIns="45667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102" name="Group 15"/>
          <p:cNvGrpSpPr/>
          <p:nvPr/>
        </p:nvGrpSpPr>
        <p:grpSpPr>
          <a:xfrm rot="-10800000">
            <a:off x="10933809" y="4661415"/>
            <a:ext cx="2932159" cy="3795750"/>
            <a:chOff x="0" y="0"/>
            <a:chExt cx="588338" cy="790911"/>
          </a:xfrm>
        </p:grpSpPr>
        <p:sp>
          <p:nvSpPr>
            <p:cNvPr id="103" name="Freeform 16"/>
            <p:cNvSpPr/>
            <p:nvPr/>
          </p:nvSpPr>
          <p:spPr>
            <a:xfrm>
              <a:off x="0" y="0"/>
              <a:ext cx="588338" cy="786759"/>
            </a:xfrm>
            <a:custGeom>
              <a:avLst/>
              <a:gdLst/>
              <a:ahLst/>
              <a:cxnLst/>
              <a:rect l="l" t="t" r="r" b="b"/>
              <a:pathLst>
                <a:path w="588338" h="786759">
                  <a:moveTo>
                    <a:pt x="588338" y="32132"/>
                  </a:moveTo>
                  <a:lnTo>
                    <a:pt x="588338" y="644479"/>
                  </a:lnTo>
                  <a:cubicBezTo>
                    <a:pt x="588338" y="663850"/>
                    <a:pt x="576443" y="681232"/>
                    <a:pt x="558387" y="688248"/>
                  </a:cubicBezTo>
                  <a:lnTo>
                    <a:pt x="324119" y="779273"/>
                  </a:lnTo>
                  <a:cubicBezTo>
                    <a:pt x="304854" y="786759"/>
                    <a:pt x="283484" y="786759"/>
                    <a:pt x="264219" y="779273"/>
                  </a:cubicBezTo>
                  <a:lnTo>
                    <a:pt x="29950" y="688248"/>
                  </a:lnTo>
                  <a:cubicBezTo>
                    <a:pt x="11895" y="681232"/>
                    <a:pt x="0" y="663850"/>
                    <a:pt x="0" y="644479"/>
                  </a:cubicBezTo>
                  <a:lnTo>
                    <a:pt x="0" y="32132"/>
                  </a:lnTo>
                  <a:cubicBezTo>
                    <a:pt x="0" y="14386"/>
                    <a:pt x="14386" y="0"/>
                    <a:pt x="32132" y="0"/>
                  </a:cubicBezTo>
                  <a:lnTo>
                    <a:pt x="556206" y="0"/>
                  </a:lnTo>
                  <a:cubicBezTo>
                    <a:pt x="564728" y="0"/>
                    <a:pt x="572901" y="3385"/>
                    <a:pt x="578926" y="9411"/>
                  </a:cubicBezTo>
                  <a:cubicBezTo>
                    <a:pt x="584952" y="15437"/>
                    <a:pt x="588338" y="23610"/>
                    <a:pt x="588338" y="32132"/>
                  </a:cubicBezTo>
                  <a:close/>
                </a:path>
              </a:pathLst>
            </a:custGeom>
            <a:solidFill>
              <a:srgbClr val="639C9D"/>
            </a:solidFill>
          </p:spPr>
        </p:sp>
        <p:sp>
          <p:nvSpPr>
            <p:cNvPr id="104" name="TextBox 17"/>
            <p:cNvSpPr txBox="1"/>
            <p:nvPr/>
          </p:nvSpPr>
          <p:spPr>
            <a:xfrm>
              <a:off x="0" y="-38100"/>
              <a:ext cx="588338" cy="714711"/>
            </a:xfrm>
            <a:prstGeom prst="rect">
              <a:avLst/>
            </a:prstGeom>
          </p:spPr>
          <p:txBody>
            <a:bodyPr lIns="45667" tIns="45667" rIns="45667" bIns="45667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109" name="Group 18"/>
          <p:cNvGrpSpPr/>
          <p:nvPr/>
        </p:nvGrpSpPr>
        <p:grpSpPr>
          <a:xfrm rot="-10800000">
            <a:off x="14136105" y="4661415"/>
            <a:ext cx="2823558" cy="3795750"/>
            <a:chOff x="0" y="0"/>
            <a:chExt cx="588338" cy="790911"/>
          </a:xfrm>
        </p:grpSpPr>
        <p:sp>
          <p:nvSpPr>
            <p:cNvPr id="112" name="Freeform 19"/>
            <p:cNvSpPr/>
            <p:nvPr/>
          </p:nvSpPr>
          <p:spPr>
            <a:xfrm>
              <a:off x="0" y="0"/>
              <a:ext cx="588338" cy="786759"/>
            </a:xfrm>
            <a:custGeom>
              <a:avLst/>
              <a:gdLst/>
              <a:ahLst/>
              <a:cxnLst/>
              <a:rect l="l" t="t" r="r" b="b"/>
              <a:pathLst>
                <a:path w="588338" h="786759">
                  <a:moveTo>
                    <a:pt x="588338" y="32132"/>
                  </a:moveTo>
                  <a:lnTo>
                    <a:pt x="588338" y="644479"/>
                  </a:lnTo>
                  <a:cubicBezTo>
                    <a:pt x="588338" y="663850"/>
                    <a:pt x="576443" y="681232"/>
                    <a:pt x="558387" y="688248"/>
                  </a:cubicBezTo>
                  <a:lnTo>
                    <a:pt x="324119" y="779273"/>
                  </a:lnTo>
                  <a:cubicBezTo>
                    <a:pt x="304854" y="786759"/>
                    <a:pt x="283484" y="786759"/>
                    <a:pt x="264219" y="779273"/>
                  </a:cubicBezTo>
                  <a:lnTo>
                    <a:pt x="29950" y="688248"/>
                  </a:lnTo>
                  <a:cubicBezTo>
                    <a:pt x="11895" y="681232"/>
                    <a:pt x="0" y="663850"/>
                    <a:pt x="0" y="644479"/>
                  </a:cubicBezTo>
                  <a:lnTo>
                    <a:pt x="0" y="32132"/>
                  </a:lnTo>
                  <a:cubicBezTo>
                    <a:pt x="0" y="14386"/>
                    <a:pt x="14386" y="0"/>
                    <a:pt x="32132" y="0"/>
                  </a:cubicBezTo>
                  <a:lnTo>
                    <a:pt x="556206" y="0"/>
                  </a:lnTo>
                  <a:cubicBezTo>
                    <a:pt x="564728" y="0"/>
                    <a:pt x="572901" y="3385"/>
                    <a:pt x="578926" y="9411"/>
                  </a:cubicBezTo>
                  <a:cubicBezTo>
                    <a:pt x="584952" y="15437"/>
                    <a:pt x="588338" y="23610"/>
                    <a:pt x="588338" y="32132"/>
                  </a:cubicBezTo>
                  <a:close/>
                </a:path>
              </a:pathLst>
            </a:custGeom>
            <a:solidFill>
              <a:srgbClr val="92BEBF"/>
            </a:solidFill>
          </p:spPr>
        </p:sp>
        <p:sp>
          <p:nvSpPr>
            <p:cNvPr id="114" name="TextBox 20"/>
            <p:cNvSpPr txBox="1"/>
            <p:nvPr/>
          </p:nvSpPr>
          <p:spPr>
            <a:xfrm>
              <a:off x="0" y="-38100"/>
              <a:ext cx="588338" cy="714711"/>
            </a:xfrm>
            <a:prstGeom prst="rect">
              <a:avLst/>
            </a:prstGeom>
          </p:spPr>
          <p:txBody>
            <a:bodyPr lIns="45667" tIns="45667" rIns="45667" bIns="45667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115" name="Group 29"/>
          <p:cNvGrpSpPr>
            <a:grpSpLocks noChangeAspect="1"/>
          </p:cNvGrpSpPr>
          <p:nvPr/>
        </p:nvGrpSpPr>
        <p:grpSpPr>
          <a:xfrm>
            <a:off x="1995923" y="3849965"/>
            <a:ext cx="1622901" cy="1622901"/>
            <a:chOff x="0" y="0"/>
            <a:chExt cx="495300" cy="495300"/>
          </a:xfrm>
        </p:grpSpPr>
        <p:sp>
          <p:nvSpPr>
            <p:cNvPr id="116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235A5B"/>
            </a:solidFill>
          </p:spPr>
        </p:sp>
        <p:sp>
          <p:nvSpPr>
            <p:cNvPr id="117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8" name="Group 32"/>
          <p:cNvGrpSpPr>
            <a:grpSpLocks noChangeAspect="1"/>
          </p:cNvGrpSpPr>
          <p:nvPr/>
        </p:nvGrpSpPr>
        <p:grpSpPr>
          <a:xfrm>
            <a:off x="5129547" y="3849965"/>
            <a:ext cx="1622901" cy="1622901"/>
            <a:chOff x="0" y="0"/>
            <a:chExt cx="495300" cy="495300"/>
          </a:xfrm>
        </p:grpSpPr>
        <p:sp>
          <p:nvSpPr>
            <p:cNvPr id="119" name="Freeform 33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327576"/>
            </a:solidFill>
          </p:spPr>
        </p:sp>
        <p:sp>
          <p:nvSpPr>
            <p:cNvPr id="120" name="Freeform 34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1" name="Group 35"/>
          <p:cNvGrpSpPr/>
          <p:nvPr/>
        </p:nvGrpSpPr>
        <p:grpSpPr>
          <a:xfrm>
            <a:off x="4529218" y="8731185"/>
            <a:ext cx="2823558" cy="335748"/>
            <a:chOff x="0" y="0"/>
            <a:chExt cx="827188" cy="98361"/>
          </a:xfrm>
        </p:grpSpPr>
        <p:sp>
          <p:nvSpPr>
            <p:cNvPr id="122" name="Freeform 36"/>
            <p:cNvSpPr/>
            <p:nvPr/>
          </p:nvSpPr>
          <p:spPr>
            <a:xfrm>
              <a:off x="0" y="0"/>
              <a:ext cx="827188" cy="98361"/>
            </a:xfrm>
            <a:custGeom>
              <a:avLst/>
              <a:gdLst/>
              <a:ahLst/>
              <a:cxnLst/>
              <a:rect l="l" t="t" r="r" b="b"/>
              <a:pathLst>
                <a:path w="827188" h="98361">
                  <a:moveTo>
                    <a:pt x="41129" y="0"/>
                  </a:moveTo>
                  <a:lnTo>
                    <a:pt x="786059" y="0"/>
                  </a:lnTo>
                  <a:cubicBezTo>
                    <a:pt x="808774" y="0"/>
                    <a:pt x="827188" y="18414"/>
                    <a:pt x="827188" y="41129"/>
                  </a:cubicBezTo>
                  <a:lnTo>
                    <a:pt x="827188" y="57232"/>
                  </a:lnTo>
                  <a:cubicBezTo>
                    <a:pt x="827188" y="79947"/>
                    <a:pt x="808774" y="98361"/>
                    <a:pt x="786059" y="98361"/>
                  </a:cubicBezTo>
                  <a:lnTo>
                    <a:pt x="41129" y="98361"/>
                  </a:lnTo>
                  <a:cubicBezTo>
                    <a:pt x="18414" y="98361"/>
                    <a:pt x="0" y="79947"/>
                    <a:pt x="0" y="57232"/>
                  </a:cubicBezTo>
                  <a:lnTo>
                    <a:pt x="0" y="41129"/>
                  </a:lnTo>
                  <a:cubicBezTo>
                    <a:pt x="0" y="18414"/>
                    <a:pt x="18414" y="0"/>
                    <a:pt x="41129" y="0"/>
                  </a:cubicBezTo>
                  <a:close/>
                </a:path>
              </a:pathLst>
            </a:custGeom>
            <a:solidFill>
              <a:srgbClr val="327576"/>
            </a:solidFill>
          </p:spPr>
        </p:sp>
        <p:sp>
          <p:nvSpPr>
            <p:cNvPr id="123" name="TextBox 37"/>
            <p:cNvSpPr txBox="1"/>
            <p:nvPr/>
          </p:nvSpPr>
          <p:spPr>
            <a:xfrm>
              <a:off x="0" y="-38100"/>
              <a:ext cx="827188" cy="136461"/>
            </a:xfrm>
            <a:prstGeom prst="rect">
              <a:avLst/>
            </a:prstGeom>
          </p:spPr>
          <p:txBody>
            <a:bodyPr lIns="45667" tIns="45667" rIns="45667" bIns="45667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124" name="Group 44"/>
          <p:cNvGrpSpPr/>
          <p:nvPr/>
        </p:nvGrpSpPr>
        <p:grpSpPr>
          <a:xfrm>
            <a:off x="7977305" y="8296030"/>
            <a:ext cx="2331977" cy="596291"/>
            <a:chOff x="0" y="0"/>
            <a:chExt cx="1589350" cy="406400"/>
          </a:xfrm>
        </p:grpSpPr>
        <p:sp>
          <p:nvSpPr>
            <p:cNvPr id="125" name="Freeform 45"/>
            <p:cNvSpPr/>
            <p:nvPr/>
          </p:nvSpPr>
          <p:spPr>
            <a:xfrm>
              <a:off x="0" y="0"/>
              <a:ext cx="1589350" cy="406400"/>
            </a:xfrm>
            <a:custGeom>
              <a:avLst/>
              <a:gdLst/>
              <a:ahLst/>
              <a:cxnLst/>
              <a:rect l="l" t="t" r="r" b="b"/>
              <a:pathLst>
                <a:path w="1589350" h="406400">
                  <a:moveTo>
                    <a:pt x="1386150" y="0"/>
                  </a:moveTo>
                  <a:lnTo>
                    <a:pt x="203200" y="0"/>
                  </a:lnTo>
                  <a:lnTo>
                    <a:pt x="0" y="203200"/>
                  </a:lnTo>
                  <a:lnTo>
                    <a:pt x="203200" y="406400"/>
                  </a:lnTo>
                  <a:lnTo>
                    <a:pt x="1386150" y="406400"/>
                  </a:lnTo>
                  <a:lnTo>
                    <a:pt x="1589350" y="203200"/>
                  </a:lnTo>
                  <a:lnTo>
                    <a:pt x="13861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6" name="TextBox 46"/>
            <p:cNvSpPr txBox="1"/>
            <p:nvPr/>
          </p:nvSpPr>
          <p:spPr>
            <a:xfrm>
              <a:off x="152400" y="-38100"/>
              <a:ext cx="1284550" cy="444500"/>
            </a:xfrm>
            <a:prstGeom prst="rect">
              <a:avLst/>
            </a:prstGeom>
          </p:spPr>
          <p:txBody>
            <a:bodyPr lIns="45667" tIns="45667" rIns="45667" bIns="45667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127" name="Group 47"/>
          <p:cNvGrpSpPr/>
          <p:nvPr/>
        </p:nvGrpSpPr>
        <p:grpSpPr>
          <a:xfrm>
            <a:off x="10933810" y="8731185"/>
            <a:ext cx="2823558" cy="335748"/>
            <a:chOff x="0" y="0"/>
            <a:chExt cx="827188" cy="98361"/>
          </a:xfrm>
        </p:grpSpPr>
        <p:sp>
          <p:nvSpPr>
            <p:cNvPr id="128" name="Freeform 48"/>
            <p:cNvSpPr/>
            <p:nvPr/>
          </p:nvSpPr>
          <p:spPr>
            <a:xfrm>
              <a:off x="0" y="0"/>
              <a:ext cx="827188" cy="98361"/>
            </a:xfrm>
            <a:custGeom>
              <a:avLst/>
              <a:gdLst/>
              <a:ahLst/>
              <a:cxnLst/>
              <a:rect l="l" t="t" r="r" b="b"/>
              <a:pathLst>
                <a:path w="827188" h="98361">
                  <a:moveTo>
                    <a:pt x="41129" y="0"/>
                  </a:moveTo>
                  <a:lnTo>
                    <a:pt x="786059" y="0"/>
                  </a:lnTo>
                  <a:cubicBezTo>
                    <a:pt x="808774" y="0"/>
                    <a:pt x="827188" y="18414"/>
                    <a:pt x="827188" y="41129"/>
                  </a:cubicBezTo>
                  <a:lnTo>
                    <a:pt x="827188" y="57232"/>
                  </a:lnTo>
                  <a:cubicBezTo>
                    <a:pt x="827188" y="79947"/>
                    <a:pt x="808774" y="98361"/>
                    <a:pt x="786059" y="98361"/>
                  </a:cubicBezTo>
                  <a:lnTo>
                    <a:pt x="41129" y="98361"/>
                  </a:lnTo>
                  <a:cubicBezTo>
                    <a:pt x="18414" y="98361"/>
                    <a:pt x="0" y="79947"/>
                    <a:pt x="0" y="57232"/>
                  </a:cubicBezTo>
                  <a:lnTo>
                    <a:pt x="0" y="41129"/>
                  </a:lnTo>
                  <a:cubicBezTo>
                    <a:pt x="0" y="18414"/>
                    <a:pt x="18414" y="0"/>
                    <a:pt x="41129" y="0"/>
                  </a:cubicBezTo>
                  <a:close/>
                </a:path>
              </a:pathLst>
            </a:custGeom>
            <a:solidFill>
              <a:srgbClr val="639C9D"/>
            </a:solidFill>
          </p:spPr>
        </p:sp>
        <p:sp>
          <p:nvSpPr>
            <p:cNvPr id="129" name="TextBox 49"/>
            <p:cNvSpPr txBox="1"/>
            <p:nvPr/>
          </p:nvSpPr>
          <p:spPr>
            <a:xfrm>
              <a:off x="0" y="-38100"/>
              <a:ext cx="827188" cy="136461"/>
            </a:xfrm>
            <a:prstGeom prst="rect">
              <a:avLst/>
            </a:prstGeom>
          </p:spPr>
          <p:txBody>
            <a:bodyPr lIns="45667" tIns="45667" rIns="45667" bIns="45667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130" name="Group 53"/>
          <p:cNvGrpSpPr/>
          <p:nvPr/>
        </p:nvGrpSpPr>
        <p:grpSpPr>
          <a:xfrm>
            <a:off x="14136105" y="8731185"/>
            <a:ext cx="2823558" cy="335748"/>
            <a:chOff x="0" y="0"/>
            <a:chExt cx="827188" cy="98361"/>
          </a:xfrm>
        </p:grpSpPr>
        <p:sp>
          <p:nvSpPr>
            <p:cNvPr id="131" name="Freeform 54"/>
            <p:cNvSpPr/>
            <p:nvPr/>
          </p:nvSpPr>
          <p:spPr>
            <a:xfrm>
              <a:off x="0" y="0"/>
              <a:ext cx="827188" cy="98361"/>
            </a:xfrm>
            <a:custGeom>
              <a:avLst/>
              <a:gdLst/>
              <a:ahLst/>
              <a:cxnLst/>
              <a:rect l="l" t="t" r="r" b="b"/>
              <a:pathLst>
                <a:path w="827188" h="98361">
                  <a:moveTo>
                    <a:pt x="41129" y="0"/>
                  </a:moveTo>
                  <a:lnTo>
                    <a:pt x="786059" y="0"/>
                  </a:lnTo>
                  <a:cubicBezTo>
                    <a:pt x="808774" y="0"/>
                    <a:pt x="827188" y="18414"/>
                    <a:pt x="827188" y="41129"/>
                  </a:cubicBezTo>
                  <a:lnTo>
                    <a:pt x="827188" y="57232"/>
                  </a:lnTo>
                  <a:cubicBezTo>
                    <a:pt x="827188" y="79947"/>
                    <a:pt x="808774" y="98361"/>
                    <a:pt x="786059" y="98361"/>
                  </a:cubicBezTo>
                  <a:lnTo>
                    <a:pt x="41129" y="98361"/>
                  </a:lnTo>
                  <a:cubicBezTo>
                    <a:pt x="18414" y="98361"/>
                    <a:pt x="0" y="79947"/>
                    <a:pt x="0" y="57232"/>
                  </a:cubicBezTo>
                  <a:lnTo>
                    <a:pt x="0" y="41129"/>
                  </a:lnTo>
                  <a:cubicBezTo>
                    <a:pt x="0" y="18414"/>
                    <a:pt x="18414" y="0"/>
                    <a:pt x="41129" y="0"/>
                  </a:cubicBezTo>
                  <a:close/>
                </a:path>
              </a:pathLst>
            </a:custGeom>
            <a:solidFill>
              <a:srgbClr val="92BEBF"/>
            </a:solidFill>
          </p:spPr>
        </p:sp>
        <p:sp>
          <p:nvSpPr>
            <p:cNvPr id="132" name="TextBox 55"/>
            <p:cNvSpPr txBox="1"/>
            <p:nvPr/>
          </p:nvSpPr>
          <p:spPr>
            <a:xfrm>
              <a:off x="0" y="-38100"/>
              <a:ext cx="827188" cy="136461"/>
            </a:xfrm>
            <a:prstGeom prst="rect">
              <a:avLst/>
            </a:prstGeom>
          </p:spPr>
          <p:txBody>
            <a:bodyPr lIns="45667" tIns="45667" rIns="45667" bIns="45667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133" name="Group 62"/>
          <p:cNvGrpSpPr>
            <a:grpSpLocks noChangeAspect="1"/>
          </p:cNvGrpSpPr>
          <p:nvPr/>
        </p:nvGrpSpPr>
        <p:grpSpPr>
          <a:xfrm>
            <a:off x="8331842" y="3849965"/>
            <a:ext cx="1622901" cy="1622901"/>
            <a:chOff x="0" y="0"/>
            <a:chExt cx="495300" cy="495300"/>
          </a:xfrm>
        </p:grpSpPr>
        <p:sp>
          <p:nvSpPr>
            <p:cNvPr id="134" name="Freeform 63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408789"/>
            </a:solidFill>
          </p:spPr>
        </p:sp>
        <p:sp>
          <p:nvSpPr>
            <p:cNvPr id="135" name="Freeform 64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6" name="Group 65"/>
          <p:cNvGrpSpPr>
            <a:grpSpLocks noChangeAspect="1"/>
          </p:cNvGrpSpPr>
          <p:nvPr/>
        </p:nvGrpSpPr>
        <p:grpSpPr>
          <a:xfrm>
            <a:off x="11534138" y="3849965"/>
            <a:ext cx="1622901" cy="1622901"/>
            <a:chOff x="0" y="0"/>
            <a:chExt cx="495300" cy="495300"/>
          </a:xfrm>
        </p:grpSpPr>
        <p:sp>
          <p:nvSpPr>
            <p:cNvPr id="137" name="Freeform 6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639C9D"/>
            </a:solidFill>
          </p:spPr>
        </p:sp>
        <p:sp>
          <p:nvSpPr>
            <p:cNvPr id="138" name="Freeform 6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9" name="Group 68"/>
          <p:cNvGrpSpPr>
            <a:grpSpLocks noChangeAspect="1"/>
          </p:cNvGrpSpPr>
          <p:nvPr/>
        </p:nvGrpSpPr>
        <p:grpSpPr>
          <a:xfrm>
            <a:off x="14736434" y="3849965"/>
            <a:ext cx="1622901" cy="1622901"/>
            <a:chOff x="0" y="0"/>
            <a:chExt cx="495300" cy="495300"/>
          </a:xfrm>
        </p:grpSpPr>
        <p:sp>
          <p:nvSpPr>
            <p:cNvPr id="140" name="Freeform 69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92BEBF"/>
            </a:solidFill>
          </p:spPr>
        </p:sp>
        <p:sp>
          <p:nvSpPr>
            <p:cNvPr id="141" name="Freeform 70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2" name="Freeform 71"/>
          <p:cNvSpPr/>
          <p:nvPr/>
        </p:nvSpPr>
        <p:spPr>
          <a:xfrm>
            <a:off x="2524345" y="4432870"/>
            <a:ext cx="566057" cy="457091"/>
          </a:xfrm>
          <a:custGeom>
            <a:avLst/>
            <a:gdLst/>
            <a:ahLst/>
            <a:cxnLst/>
            <a:rect l="l" t="t" r="r" b="b"/>
            <a:pathLst>
              <a:path w="566057" h="457091">
                <a:moveTo>
                  <a:pt x="0" y="0"/>
                </a:moveTo>
                <a:lnTo>
                  <a:pt x="566057" y="0"/>
                </a:lnTo>
                <a:lnTo>
                  <a:pt x="566057" y="457091"/>
                </a:lnTo>
                <a:lnTo>
                  <a:pt x="0" y="45709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/>
          </a:p>
        </p:txBody>
      </p:sp>
      <p:sp>
        <p:nvSpPr>
          <p:cNvPr id="143" name="Freeform 72"/>
          <p:cNvSpPr/>
          <p:nvPr/>
        </p:nvSpPr>
        <p:spPr>
          <a:xfrm>
            <a:off x="5659813" y="4369275"/>
            <a:ext cx="562370" cy="584280"/>
          </a:xfrm>
          <a:custGeom>
            <a:avLst/>
            <a:gdLst/>
            <a:ahLst/>
            <a:cxnLst/>
            <a:rect l="l" t="t" r="r" b="b"/>
            <a:pathLst>
              <a:path w="562370" h="584280">
                <a:moveTo>
                  <a:pt x="0" y="0"/>
                </a:moveTo>
                <a:lnTo>
                  <a:pt x="562369" y="0"/>
                </a:lnTo>
                <a:lnTo>
                  <a:pt x="562369" y="584280"/>
                </a:lnTo>
                <a:lnTo>
                  <a:pt x="0" y="58428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4" name="Freeform 73"/>
          <p:cNvSpPr/>
          <p:nvPr/>
        </p:nvSpPr>
        <p:spPr>
          <a:xfrm>
            <a:off x="15297020" y="4410551"/>
            <a:ext cx="501729" cy="501729"/>
          </a:xfrm>
          <a:custGeom>
            <a:avLst/>
            <a:gdLst/>
            <a:ahLst/>
            <a:cxnLst/>
            <a:rect l="l" t="t" r="r" b="b"/>
            <a:pathLst>
              <a:path w="501729" h="501729">
                <a:moveTo>
                  <a:pt x="0" y="0"/>
                </a:moveTo>
                <a:lnTo>
                  <a:pt x="501729" y="0"/>
                </a:lnTo>
                <a:lnTo>
                  <a:pt x="501729" y="501729"/>
                </a:lnTo>
                <a:lnTo>
                  <a:pt x="0" y="50172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5" name="Freeform 74"/>
          <p:cNvSpPr/>
          <p:nvPr/>
        </p:nvSpPr>
        <p:spPr>
          <a:xfrm>
            <a:off x="12063080" y="4378907"/>
            <a:ext cx="565017" cy="565017"/>
          </a:xfrm>
          <a:custGeom>
            <a:avLst/>
            <a:gdLst/>
            <a:ahLst/>
            <a:cxnLst/>
            <a:rect l="l" t="t" r="r" b="b"/>
            <a:pathLst>
              <a:path w="565017" h="565017">
                <a:moveTo>
                  <a:pt x="0" y="0"/>
                </a:moveTo>
                <a:lnTo>
                  <a:pt x="565017" y="0"/>
                </a:lnTo>
                <a:lnTo>
                  <a:pt x="565017" y="565017"/>
                </a:lnTo>
                <a:lnTo>
                  <a:pt x="0" y="565017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146" name="Freeform 75"/>
          <p:cNvSpPr/>
          <p:nvPr/>
        </p:nvSpPr>
        <p:spPr>
          <a:xfrm>
            <a:off x="8900753" y="4418875"/>
            <a:ext cx="485080" cy="485080"/>
          </a:xfrm>
          <a:custGeom>
            <a:avLst/>
            <a:gdLst/>
            <a:ahLst/>
            <a:cxnLst/>
            <a:rect l="l" t="t" r="r" b="b"/>
            <a:pathLst>
              <a:path w="485080" h="485080">
                <a:moveTo>
                  <a:pt x="0" y="0"/>
                </a:moveTo>
                <a:lnTo>
                  <a:pt x="485080" y="0"/>
                </a:lnTo>
                <a:lnTo>
                  <a:pt x="485080" y="485080"/>
                </a:lnTo>
                <a:lnTo>
                  <a:pt x="0" y="48508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147" name="TextBox 77"/>
          <p:cNvSpPr txBox="1"/>
          <p:nvPr/>
        </p:nvSpPr>
        <p:spPr>
          <a:xfrm>
            <a:off x="2197387" y="8367480"/>
            <a:ext cx="108262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spc="1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01</a:t>
            </a:r>
          </a:p>
        </p:txBody>
      </p:sp>
      <p:sp>
        <p:nvSpPr>
          <p:cNvPr id="148" name="TextBox 78"/>
          <p:cNvSpPr txBox="1"/>
          <p:nvPr/>
        </p:nvSpPr>
        <p:spPr>
          <a:xfrm>
            <a:off x="1482741" y="5432279"/>
            <a:ext cx="2556338" cy="297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2940"/>
              </a:lnSpc>
              <a:spcBef>
                <a:spcPct val="0"/>
              </a:spcBef>
            </a:pPr>
            <a:r>
              <a:rPr lang="uk-UA" sz="2100" b="1" spc="67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Розширення співробітництва</a:t>
            </a:r>
          </a:p>
          <a:p>
            <a:pPr marL="0" lvl="1" indent="0" algn="ctr">
              <a:lnSpc>
                <a:spcPts val="2940"/>
              </a:lnSpc>
              <a:spcBef>
                <a:spcPct val="0"/>
              </a:spcBef>
            </a:pPr>
            <a:r>
              <a:rPr lang="uk-UA" sz="2100" b="1" spc="67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між школою та громадськістю, </a:t>
            </a:r>
          </a:p>
          <a:p>
            <a:pPr marL="0" lvl="1" indent="0" algn="ctr">
              <a:lnSpc>
                <a:spcPts val="2940"/>
              </a:lnSpc>
              <a:spcBef>
                <a:spcPct val="0"/>
              </a:spcBef>
            </a:pPr>
            <a:r>
              <a:rPr lang="uk-UA" sz="2100" b="1" spc="67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вихід на всеукраїнський </a:t>
            </a:r>
          </a:p>
          <a:p>
            <a:pPr marL="0" lvl="1" indent="0" algn="ctr">
              <a:lnSpc>
                <a:spcPts val="2940"/>
              </a:lnSpc>
              <a:spcBef>
                <a:spcPct val="0"/>
              </a:spcBef>
            </a:pPr>
            <a:r>
              <a:rPr lang="uk-UA" sz="2100" b="1" spc="67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та міжнародний рівні</a:t>
            </a:r>
          </a:p>
        </p:txBody>
      </p:sp>
      <p:sp>
        <p:nvSpPr>
          <p:cNvPr id="149" name="TextBox 80"/>
          <p:cNvSpPr txBox="1"/>
          <p:nvPr/>
        </p:nvSpPr>
        <p:spPr>
          <a:xfrm>
            <a:off x="5399683" y="8367480"/>
            <a:ext cx="108262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spc="1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02</a:t>
            </a:r>
          </a:p>
        </p:txBody>
      </p:sp>
      <p:sp>
        <p:nvSpPr>
          <p:cNvPr id="150" name="TextBox 81"/>
          <p:cNvSpPr txBox="1"/>
          <p:nvPr/>
        </p:nvSpPr>
        <p:spPr>
          <a:xfrm>
            <a:off x="4529216" y="5712485"/>
            <a:ext cx="2712513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2940"/>
              </a:lnSpc>
              <a:spcBef>
                <a:spcPct val="0"/>
              </a:spcBef>
            </a:pPr>
            <a:r>
              <a:rPr lang="uk-UA" sz="2400" b="1" spc="67" dirty="0" smtClean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Висока </a:t>
            </a:r>
          </a:p>
          <a:p>
            <a:pPr marL="0" lvl="1" indent="0" algn="ctr">
              <a:lnSpc>
                <a:spcPts val="2940"/>
              </a:lnSpc>
              <a:spcBef>
                <a:spcPct val="0"/>
              </a:spcBef>
            </a:pPr>
            <a:r>
              <a:rPr lang="uk-UA" sz="2400" b="1" spc="67" dirty="0" smtClean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результативність</a:t>
            </a:r>
          </a:p>
          <a:p>
            <a:pPr marL="0" lvl="1" indent="0" algn="ctr">
              <a:lnSpc>
                <a:spcPts val="2940"/>
              </a:lnSpc>
              <a:spcBef>
                <a:spcPct val="0"/>
              </a:spcBef>
            </a:pPr>
            <a:r>
              <a:rPr lang="uk-UA" sz="2400" b="1" spc="67" dirty="0" smtClean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участі в обласних, </a:t>
            </a:r>
          </a:p>
          <a:p>
            <a:pPr marL="0" lvl="1" indent="0" algn="ctr">
              <a:lnSpc>
                <a:spcPts val="2940"/>
              </a:lnSpc>
              <a:spcBef>
                <a:spcPct val="0"/>
              </a:spcBef>
            </a:pPr>
            <a:r>
              <a:rPr lang="uk-UA" sz="2400" b="1" spc="67" dirty="0" smtClean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Всеукраїнських </a:t>
            </a:r>
          </a:p>
          <a:p>
            <a:pPr marL="0" lvl="1" indent="0" algn="ctr">
              <a:lnSpc>
                <a:spcPts val="2940"/>
              </a:lnSpc>
              <a:spcBef>
                <a:spcPct val="0"/>
              </a:spcBef>
            </a:pPr>
            <a:r>
              <a:rPr lang="uk-UA" sz="2400" b="1" spc="67" dirty="0" smtClean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конкурсах</a:t>
            </a:r>
            <a:endParaRPr lang="uk-UA" sz="2400" b="1" spc="67" dirty="0">
              <a:solidFill>
                <a:srgbClr val="FFFFFF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51" name="TextBox 83"/>
          <p:cNvSpPr txBox="1"/>
          <p:nvPr/>
        </p:nvSpPr>
        <p:spPr>
          <a:xfrm>
            <a:off x="8601978" y="8367480"/>
            <a:ext cx="108262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spc="1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03</a:t>
            </a:r>
          </a:p>
        </p:txBody>
      </p:sp>
      <p:sp>
        <p:nvSpPr>
          <p:cNvPr id="152" name="TextBox 84"/>
          <p:cNvSpPr txBox="1"/>
          <p:nvPr/>
        </p:nvSpPr>
        <p:spPr>
          <a:xfrm>
            <a:off x="11804274" y="8367480"/>
            <a:ext cx="108262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spc="1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04</a:t>
            </a:r>
          </a:p>
        </p:txBody>
      </p:sp>
      <p:sp>
        <p:nvSpPr>
          <p:cNvPr id="153" name="TextBox 85"/>
          <p:cNvSpPr txBox="1"/>
          <p:nvPr/>
        </p:nvSpPr>
        <p:spPr>
          <a:xfrm>
            <a:off x="15006569" y="8367480"/>
            <a:ext cx="108262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spc="1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05</a:t>
            </a:r>
          </a:p>
        </p:txBody>
      </p:sp>
      <p:sp>
        <p:nvSpPr>
          <p:cNvPr id="154" name="TextBox 86"/>
          <p:cNvSpPr txBox="1"/>
          <p:nvPr/>
        </p:nvSpPr>
        <p:spPr>
          <a:xfrm>
            <a:off x="7976405" y="5614391"/>
            <a:ext cx="2333777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940"/>
              </a:lnSpc>
              <a:spcBef>
                <a:spcPct val="0"/>
              </a:spcBef>
            </a:pPr>
            <a:r>
              <a:rPr lang="uk-UA" sz="2400" b="1" spc="67" dirty="0" smtClean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Сучасна матеріально-</a:t>
            </a:r>
          </a:p>
          <a:p>
            <a:pPr marL="0" lvl="1" indent="0" algn="ctr">
              <a:lnSpc>
                <a:spcPts val="2940"/>
              </a:lnSpc>
              <a:spcBef>
                <a:spcPct val="0"/>
              </a:spcBef>
            </a:pPr>
            <a:r>
              <a:rPr lang="uk-UA" sz="2400" b="1" spc="67" dirty="0" smtClean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технічна база та сучасний </a:t>
            </a:r>
          </a:p>
          <a:p>
            <a:pPr marL="0" lvl="1" indent="0" algn="ctr">
              <a:lnSpc>
                <a:spcPts val="2940"/>
              </a:lnSpc>
              <a:spcBef>
                <a:spcPct val="0"/>
              </a:spcBef>
            </a:pPr>
            <a:r>
              <a:rPr lang="uk-UA" sz="2400" b="1" spc="67" dirty="0" smtClean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естетичний вигляд</a:t>
            </a:r>
            <a:endParaRPr lang="uk-UA" sz="2400" b="1" spc="67" dirty="0">
              <a:solidFill>
                <a:srgbClr val="FFFFFF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55" name="TextBox 88"/>
          <p:cNvSpPr txBox="1"/>
          <p:nvPr/>
        </p:nvSpPr>
        <p:spPr>
          <a:xfrm>
            <a:off x="11001954" y="5712485"/>
            <a:ext cx="2687268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2940"/>
              </a:lnSpc>
              <a:spcBef>
                <a:spcPct val="0"/>
              </a:spcBef>
            </a:pPr>
            <a:r>
              <a:rPr lang="uk-UA" sz="2400" b="1" spc="67" dirty="0" smtClean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Прогресивна команда </a:t>
            </a:r>
          </a:p>
          <a:p>
            <a:pPr marL="0" lvl="1" indent="0" algn="ctr">
              <a:lnSpc>
                <a:spcPts val="2940"/>
              </a:lnSpc>
              <a:spcBef>
                <a:spcPct val="0"/>
              </a:spcBef>
            </a:pPr>
            <a:r>
              <a:rPr lang="uk-UA" sz="2400" b="1" spc="67" dirty="0" smtClean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адміністрації, високий рівень </a:t>
            </a:r>
          </a:p>
          <a:p>
            <a:pPr marL="0" lvl="1" indent="0" algn="ctr">
              <a:lnSpc>
                <a:spcPts val="2940"/>
              </a:lnSpc>
              <a:spcBef>
                <a:spcPct val="0"/>
              </a:spcBef>
            </a:pPr>
            <a:r>
              <a:rPr lang="uk-UA" sz="2400" b="1" spc="67" dirty="0" smtClean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професіоналізму вчителів</a:t>
            </a:r>
            <a:endParaRPr lang="uk-UA" sz="2400" b="1" spc="67" dirty="0">
              <a:solidFill>
                <a:srgbClr val="FFFFFF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57" name="TextBox 90"/>
          <p:cNvSpPr txBox="1"/>
          <p:nvPr/>
        </p:nvSpPr>
        <p:spPr>
          <a:xfrm>
            <a:off x="14380996" y="5614391"/>
            <a:ext cx="2333777" cy="260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940"/>
              </a:lnSpc>
              <a:spcBef>
                <a:spcPct val="0"/>
              </a:spcBef>
            </a:pPr>
            <a:r>
              <a:rPr lang="uk-UA" sz="2400" b="1" spc="67" dirty="0" smtClean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Позитивний мікроклімат </a:t>
            </a:r>
          </a:p>
          <a:p>
            <a:pPr marL="0" lvl="1" indent="0" algn="ctr">
              <a:lnSpc>
                <a:spcPts val="2940"/>
              </a:lnSpc>
              <a:spcBef>
                <a:spcPct val="0"/>
              </a:spcBef>
            </a:pPr>
            <a:r>
              <a:rPr lang="uk-UA" sz="2400" b="1" spc="67" dirty="0" smtClean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у колективі, спільна ідея, підвищення іміджу закладу освіти</a:t>
            </a:r>
            <a:endParaRPr lang="uk-UA" sz="2400" b="1" spc="67" dirty="0">
              <a:solidFill>
                <a:srgbClr val="FFFFFF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58" name="Freeform 42"/>
          <p:cNvSpPr/>
          <p:nvPr/>
        </p:nvSpPr>
        <p:spPr>
          <a:xfrm>
            <a:off x="7731514" y="8795897"/>
            <a:ext cx="2823558" cy="335748"/>
          </a:xfrm>
          <a:custGeom>
            <a:avLst/>
            <a:gdLst/>
            <a:ahLst/>
            <a:cxnLst/>
            <a:rect l="l" t="t" r="r" b="b"/>
            <a:pathLst>
              <a:path w="827188" h="98361">
                <a:moveTo>
                  <a:pt x="41129" y="0"/>
                </a:moveTo>
                <a:lnTo>
                  <a:pt x="786059" y="0"/>
                </a:lnTo>
                <a:cubicBezTo>
                  <a:pt x="808774" y="0"/>
                  <a:pt x="827188" y="18414"/>
                  <a:pt x="827188" y="41129"/>
                </a:cubicBezTo>
                <a:lnTo>
                  <a:pt x="827188" y="57232"/>
                </a:lnTo>
                <a:cubicBezTo>
                  <a:pt x="827188" y="79947"/>
                  <a:pt x="808774" y="98361"/>
                  <a:pt x="786059" y="98361"/>
                </a:cubicBezTo>
                <a:lnTo>
                  <a:pt x="41129" y="98361"/>
                </a:lnTo>
                <a:cubicBezTo>
                  <a:pt x="18414" y="98361"/>
                  <a:pt x="0" y="79947"/>
                  <a:pt x="0" y="57232"/>
                </a:cubicBezTo>
                <a:lnTo>
                  <a:pt x="0" y="41129"/>
                </a:lnTo>
                <a:cubicBezTo>
                  <a:pt x="0" y="18414"/>
                  <a:pt x="18414" y="0"/>
                  <a:pt x="41129" y="0"/>
                </a:cubicBezTo>
                <a:close/>
              </a:path>
            </a:pathLst>
          </a:custGeom>
          <a:solidFill>
            <a:srgbClr val="408789"/>
          </a:solidFill>
        </p:spPr>
      </p:sp>
      <p:sp>
        <p:nvSpPr>
          <p:cNvPr id="159" name="Freeform 29"/>
          <p:cNvSpPr/>
          <p:nvPr/>
        </p:nvSpPr>
        <p:spPr>
          <a:xfrm>
            <a:off x="15143463" y="3315812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2" y="0"/>
                </a:lnTo>
                <a:lnTo>
                  <a:pt x="2516312" y="449791"/>
                </a:lnTo>
                <a:lnTo>
                  <a:pt x="0" y="449791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51913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58801" y="1008701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057400" y="-1890379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6" name="TextBox 17"/>
          <p:cNvSpPr txBox="1"/>
          <p:nvPr/>
        </p:nvSpPr>
        <p:spPr>
          <a:xfrm rot="16200000">
            <a:off x="8025852" y="-5080852"/>
            <a:ext cx="1898617" cy="16458123"/>
          </a:xfrm>
          <a:prstGeom prst="rect">
            <a:avLst/>
          </a:prstGeom>
        </p:spPr>
        <p:txBody>
          <a:bodyPr lIns="45667" tIns="45667" rIns="45667" bIns="45667" rtlCol="0" anchor="ctr"/>
          <a:lstStyle/>
          <a:p>
            <a:pPr algn="ctr">
              <a:lnSpc>
                <a:spcPts val="2768"/>
              </a:lnSpc>
            </a:pPr>
            <a:endParaRPr/>
          </a:p>
        </p:txBody>
      </p:sp>
      <p:sp>
        <p:nvSpPr>
          <p:cNvPr id="7" name="AutoShape 8" descr="Атестація 2025: порядок проведення - Нов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8" name="TextBox 11"/>
          <p:cNvSpPr txBox="1"/>
          <p:nvPr/>
        </p:nvSpPr>
        <p:spPr>
          <a:xfrm>
            <a:off x="212273" y="528265"/>
            <a:ext cx="1537811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72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КАДРОВА ПОЛІТИКА ЗАКЛАДУ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349265" y="2312522"/>
            <a:ext cx="16524798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000"/>
              </a:lnSpc>
            </a:pPr>
            <a:r>
              <a:rPr lang="ru-RU" sz="5400" b="1" dirty="0" smtClean="0">
                <a:solidFill>
                  <a:srgbClr val="1F0A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ПЕРШОЧЕРГОВІ ЗАВДАННЯ</a:t>
            </a:r>
            <a:endParaRPr lang="ru-RU" sz="5400" b="1" dirty="0">
              <a:solidFill>
                <a:srgbClr val="1F0A4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nva Sans Bold"/>
            </a:endParaRPr>
          </a:p>
        </p:txBody>
      </p:sp>
      <p:sp>
        <p:nvSpPr>
          <p:cNvPr id="97" name="Freeform 38"/>
          <p:cNvSpPr/>
          <p:nvPr/>
        </p:nvSpPr>
        <p:spPr>
          <a:xfrm>
            <a:off x="15765840" y="3033296"/>
            <a:ext cx="833588" cy="768984"/>
          </a:xfrm>
          <a:custGeom>
            <a:avLst/>
            <a:gdLst/>
            <a:ahLst/>
            <a:cxnLst/>
            <a:rect l="l" t="t" r="r" b="b"/>
            <a:pathLst>
              <a:path w="815914" h="752680">
                <a:moveTo>
                  <a:pt x="0" y="0"/>
                </a:moveTo>
                <a:lnTo>
                  <a:pt x="815914" y="0"/>
                </a:lnTo>
                <a:lnTo>
                  <a:pt x="815914" y="752680"/>
                </a:lnTo>
                <a:lnTo>
                  <a:pt x="0" y="752680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3" name="Freeform 29"/>
          <p:cNvSpPr/>
          <p:nvPr/>
        </p:nvSpPr>
        <p:spPr>
          <a:xfrm>
            <a:off x="-126464" y="2504429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2" y="0"/>
                </a:lnTo>
                <a:lnTo>
                  <a:pt x="2516312" y="449791"/>
                </a:lnTo>
                <a:lnTo>
                  <a:pt x="0" y="449791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6" name="Freeform 6"/>
          <p:cNvSpPr/>
          <p:nvPr/>
        </p:nvSpPr>
        <p:spPr>
          <a:xfrm flipV="1">
            <a:off x="1971465" y="6951865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1190731"/>
                </a:moveTo>
                <a:lnTo>
                  <a:pt x="2381461" y="1190731"/>
                </a:lnTo>
                <a:lnTo>
                  <a:pt x="2381461" y="0"/>
                </a:lnTo>
                <a:lnTo>
                  <a:pt x="0" y="0"/>
                </a:lnTo>
                <a:lnTo>
                  <a:pt x="0" y="1190731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7" name="Freeform 7"/>
          <p:cNvSpPr/>
          <p:nvPr/>
        </p:nvSpPr>
        <p:spPr>
          <a:xfrm flipV="1">
            <a:off x="4643288" y="7008090"/>
            <a:ext cx="2767497" cy="1383748"/>
          </a:xfrm>
          <a:custGeom>
            <a:avLst/>
            <a:gdLst/>
            <a:ahLst/>
            <a:cxnLst/>
            <a:rect l="l" t="t" r="r" b="b"/>
            <a:pathLst>
              <a:path w="2767497" h="1383748">
                <a:moveTo>
                  <a:pt x="0" y="1383748"/>
                </a:moveTo>
                <a:lnTo>
                  <a:pt x="2767496" y="1383748"/>
                </a:lnTo>
                <a:lnTo>
                  <a:pt x="2767496" y="0"/>
                </a:lnTo>
                <a:lnTo>
                  <a:pt x="0" y="0"/>
                </a:lnTo>
                <a:lnTo>
                  <a:pt x="0" y="1383748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8" name="Freeform 8"/>
          <p:cNvSpPr/>
          <p:nvPr/>
        </p:nvSpPr>
        <p:spPr>
          <a:xfrm flipV="1">
            <a:off x="10399833" y="7008090"/>
            <a:ext cx="2767497" cy="1383748"/>
          </a:xfrm>
          <a:custGeom>
            <a:avLst/>
            <a:gdLst/>
            <a:ahLst/>
            <a:cxnLst/>
            <a:rect l="l" t="t" r="r" b="b"/>
            <a:pathLst>
              <a:path w="2767497" h="1383748">
                <a:moveTo>
                  <a:pt x="0" y="1383748"/>
                </a:moveTo>
                <a:lnTo>
                  <a:pt x="2767497" y="1383748"/>
                </a:lnTo>
                <a:lnTo>
                  <a:pt x="2767497" y="0"/>
                </a:lnTo>
                <a:lnTo>
                  <a:pt x="0" y="0"/>
                </a:lnTo>
                <a:lnTo>
                  <a:pt x="0" y="1383748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9" name="Group 9"/>
          <p:cNvGrpSpPr/>
          <p:nvPr/>
        </p:nvGrpSpPr>
        <p:grpSpPr>
          <a:xfrm>
            <a:off x="4221140" y="6951865"/>
            <a:ext cx="754179" cy="271053"/>
            <a:chOff x="0" y="0"/>
            <a:chExt cx="212545" cy="76389"/>
          </a:xfrm>
        </p:grpSpPr>
        <p:sp>
          <p:nvSpPr>
            <p:cNvPr id="110" name="Freeform 10"/>
            <p:cNvSpPr/>
            <p:nvPr/>
          </p:nvSpPr>
          <p:spPr>
            <a:xfrm>
              <a:off x="0" y="0"/>
              <a:ext cx="212545" cy="76389"/>
            </a:xfrm>
            <a:custGeom>
              <a:avLst/>
              <a:gdLst/>
              <a:ahLst/>
              <a:cxnLst/>
              <a:rect l="l" t="t" r="r" b="b"/>
              <a:pathLst>
                <a:path w="212545" h="76389">
                  <a:moveTo>
                    <a:pt x="0" y="0"/>
                  </a:moveTo>
                  <a:lnTo>
                    <a:pt x="212545" y="0"/>
                  </a:lnTo>
                  <a:lnTo>
                    <a:pt x="212545" y="76389"/>
                  </a:lnTo>
                  <a:lnTo>
                    <a:pt x="0" y="76389"/>
                  </a:lnTo>
                  <a:close/>
                </a:path>
              </a:pathLst>
            </a:custGeom>
            <a:solidFill>
              <a:srgbClr val="235A5B"/>
            </a:solidFill>
            <a:ln cap="sq">
              <a:noFill/>
              <a:prstDash val="solid"/>
              <a:miter/>
            </a:ln>
          </p:spPr>
        </p:sp>
        <p:sp>
          <p:nvSpPr>
            <p:cNvPr id="111" name="TextBox 11"/>
            <p:cNvSpPr txBox="1"/>
            <p:nvPr/>
          </p:nvSpPr>
          <p:spPr>
            <a:xfrm>
              <a:off x="0" y="-47625"/>
              <a:ext cx="212545" cy="124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2" name="Freeform 12"/>
          <p:cNvSpPr/>
          <p:nvPr/>
        </p:nvSpPr>
        <p:spPr>
          <a:xfrm>
            <a:off x="1765015" y="5391702"/>
            <a:ext cx="2767497" cy="1383748"/>
          </a:xfrm>
          <a:custGeom>
            <a:avLst/>
            <a:gdLst/>
            <a:ahLst/>
            <a:cxnLst/>
            <a:rect l="l" t="t" r="r" b="b"/>
            <a:pathLst>
              <a:path w="2767497" h="1383748">
                <a:moveTo>
                  <a:pt x="0" y="0"/>
                </a:moveTo>
                <a:lnTo>
                  <a:pt x="2767497" y="0"/>
                </a:lnTo>
                <a:lnTo>
                  <a:pt x="2767497" y="1383748"/>
                </a:lnTo>
                <a:lnTo>
                  <a:pt x="0" y="138374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4" name="Freeform 13"/>
          <p:cNvSpPr/>
          <p:nvPr/>
        </p:nvSpPr>
        <p:spPr>
          <a:xfrm>
            <a:off x="7521560" y="5391702"/>
            <a:ext cx="2767497" cy="1383748"/>
          </a:xfrm>
          <a:custGeom>
            <a:avLst/>
            <a:gdLst/>
            <a:ahLst/>
            <a:cxnLst/>
            <a:rect l="l" t="t" r="r" b="b"/>
            <a:pathLst>
              <a:path w="2767497" h="1383748">
                <a:moveTo>
                  <a:pt x="0" y="0"/>
                </a:moveTo>
                <a:lnTo>
                  <a:pt x="2767497" y="0"/>
                </a:lnTo>
                <a:lnTo>
                  <a:pt x="2767497" y="1383748"/>
                </a:lnTo>
                <a:lnTo>
                  <a:pt x="0" y="138374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15" name="Group 14"/>
          <p:cNvGrpSpPr/>
          <p:nvPr/>
        </p:nvGrpSpPr>
        <p:grpSpPr>
          <a:xfrm>
            <a:off x="1322207" y="6557609"/>
            <a:ext cx="754179" cy="271053"/>
            <a:chOff x="0" y="0"/>
            <a:chExt cx="212545" cy="76389"/>
          </a:xfrm>
        </p:grpSpPr>
        <p:sp>
          <p:nvSpPr>
            <p:cNvPr id="116" name="Freeform 15"/>
            <p:cNvSpPr/>
            <p:nvPr/>
          </p:nvSpPr>
          <p:spPr>
            <a:xfrm>
              <a:off x="0" y="0"/>
              <a:ext cx="212545" cy="76389"/>
            </a:xfrm>
            <a:custGeom>
              <a:avLst/>
              <a:gdLst/>
              <a:ahLst/>
              <a:cxnLst/>
              <a:rect l="l" t="t" r="r" b="b"/>
              <a:pathLst>
                <a:path w="212545" h="76389">
                  <a:moveTo>
                    <a:pt x="38194" y="0"/>
                  </a:moveTo>
                  <a:lnTo>
                    <a:pt x="174350" y="0"/>
                  </a:lnTo>
                  <a:cubicBezTo>
                    <a:pt x="184480" y="0"/>
                    <a:pt x="194195" y="4024"/>
                    <a:pt x="201358" y="11187"/>
                  </a:cubicBezTo>
                  <a:cubicBezTo>
                    <a:pt x="208521" y="18350"/>
                    <a:pt x="212545" y="28065"/>
                    <a:pt x="212545" y="38194"/>
                  </a:cubicBezTo>
                  <a:lnTo>
                    <a:pt x="212545" y="38194"/>
                  </a:lnTo>
                  <a:cubicBezTo>
                    <a:pt x="212545" y="59289"/>
                    <a:pt x="195444" y="76389"/>
                    <a:pt x="174350" y="76389"/>
                  </a:cubicBezTo>
                  <a:lnTo>
                    <a:pt x="38194" y="76389"/>
                  </a:lnTo>
                  <a:cubicBezTo>
                    <a:pt x="28065" y="76389"/>
                    <a:pt x="18350" y="72365"/>
                    <a:pt x="11187" y="65202"/>
                  </a:cubicBezTo>
                  <a:cubicBezTo>
                    <a:pt x="4024" y="58039"/>
                    <a:pt x="0" y="48324"/>
                    <a:pt x="0" y="38194"/>
                  </a:cubicBezTo>
                  <a:lnTo>
                    <a:pt x="0" y="38194"/>
                  </a:lnTo>
                  <a:cubicBezTo>
                    <a:pt x="0" y="28065"/>
                    <a:pt x="4024" y="18350"/>
                    <a:pt x="11187" y="11187"/>
                  </a:cubicBezTo>
                  <a:cubicBezTo>
                    <a:pt x="18350" y="4024"/>
                    <a:pt x="28065" y="0"/>
                    <a:pt x="38194" y="0"/>
                  </a:cubicBezTo>
                  <a:close/>
                </a:path>
              </a:pathLst>
            </a:custGeom>
            <a:solidFill>
              <a:srgbClr val="235A5B"/>
            </a:solidFill>
            <a:ln cap="rnd">
              <a:noFill/>
              <a:prstDash val="solid"/>
              <a:round/>
            </a:ln>
          </p:spPr>
        </p:sp>
        <p:sp>
          <p:nvSpPr>
            <p:cNvPr id="117" name="TextBox 16"/>
            <p:cNvSpPr txBox="1"/>
            <p:nvPr/>
          </p:nvSpPr>
          <p:spPr>
            <a:xfrm>
              <a:off x="0" y="-47625"/>
              <a:ext cx="212545" cy="124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8" name="Freeform 17"/>
          <p:cNvSpPr/>
          <p:nvPr/>
        </p:nvSpPr>
        <p:spPr>
          <a:xfrm flipV="1">
            <a:off x="4843534" y="6828663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1190731"/>
                </a:moveTo>
                <a:lnTo>
                  <a:pt x="2381461" y="1190731"/>
                </a:lnTo>
                <a:lnTo>
                  <a:pt x="2381461" y="0"/>
                </a:lnTo>
                <a:lnTo>
                  <a:pt x="0" y="0"/>
                </a:lnTo>
                <a:lnTo>
                  <a:pt x="0" y="1190731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119" name="Freeform 18"/>
          <p:cNvSpPr/>
          <p:nvPr/>
        </p:nvSpPr>
        <p:spPr>
          <a:xfrm>
            <a:off x="1971465" y="5637932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0"/>
                </a:moveTo>
                <a:lnTo>
                  <a:pt x="2381461" y="0"/>
                </a:lnTo>
                <a:lnTo>
                  <a:pt x="2381461" y="1190730"/>
                </a:lnTo>
                <a:lnTo>
                  <a:pt x="0" y="119073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0" name="Freeform 19"/>
          <p:cNvSpPr/>
          <p:nvPr/>
        </p:nvSpPr>
        <p:spPr>
          <a:xfrm>
            <a:off x="4843534" y="5637932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0"/>
                </a:moveTo>
                <a:lnTo>
                  <a:pt x="2381461" y="0"/>
                </a:lnTo>
                <a:lnTo>
                  <a:pt x="2381461" y="1190730"/>
                </a:lnTo>
                <a:lnTo>
                  <a:pt x="0" y="1190730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21" name="Group 21"/>
          <p:cNvGrpSpPr/>
          <p:nvPr/>
        </p:nvGrpSpPr>
        <p:grpSpPr>
          <a:xfrm>
            <a:off x="2283308" y="6014785"/>
            <a:ext cx="1757774" cy="1757774"/>
            <a:chOff x="0" y="0"/>
            <a:chExt cx="812800" cy="812800"/>
          </a:xfrm>
        </p:grpSpPr>
        <p:sp>
          <p:nvSpPr>
            <p:cNvPr id="1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24" name="Group 24"/>
          <p:cNvGrpSpPr/>
          <p:nvPr/>
        </p:nvGrpSpPr>
        <p:grpSpPr>
          <a:xfrm>
            <a:off x="5155377" y="6014785"/>
            <a:ext cx="1757774" cy="1757774"/>
            <a:chOff x="0" y="0"/>
            <a:chExt cx="812800" cy="812800"/>
          </a:xfrm>
        </p:grpSpPr>
        <p:sp>
          <p:nvSpPr>
            <p:cNvPr id="1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27" name="Group 27"/>
          <p:cNvGrpSpPr/>
          <p:nvPr/>
        </p:nvGrpSpPr>
        <p:grpSpPr>
          <a:xfrm>
            <a:off x="7091182" y="6951865"/>
            <a:ext cx="754179" cy="271053"/>
            <a:chOff x="0" y="0"/>
            <a:chExt cx="212545" cy="76389"/>
          </a:xfrm>
        </p:grpSpPr>
        <p:sp>
          <p:nvSpPr>
            <p:cNvPr id="128" name="Freeform 28"/>
            <p:cNvSpPr/>
            <p:nvPr/>
          </p:nvSpPr>
          <p:spPr>
            <a:xfrm>
              <a:off x="0" y="0"/>
              <a:ext cx="212545" cy="76389"/>
            </a:xfrm>
            <a:custGeom>
              <a:avLst/>
              <a:gdLst/>
              <a:ahLst/>
              <a:cxnLst/>
              <a:rect l="l" t="t" r="r" b="b"/>
              <a:pathLst>
                <a:path w="212545" h="76389">
                  <a:moveTo>
                    <a:pt x="0" y="0"/>
                  </a:moveTo>
                  <a:lnTo>
                    <a:pt x="212545" y="0"/>
                  </a:lnTo>
                  <a:lnTo>
                    <a:pt x="212545" y="76389"/>
                  </a:lnTo>
                  <a:lnTo>
                    <a:pt x="0" y="76389"/>
                  </a:lnTo>
                  <a:close/>
                </a:path>
              </a:pathLst>
            </a:custGeom>
            <a:solidFill>
              <a:srgbClr val="327576"/>
            </a:solidFill>
            <a:ln cap="sq">
              <a:noFill/>
              <a:prstDash val="solid"/>
              <a:miter/>
            </a:ln>
          </p:spPr>
        </p:sp>
        <p:sp>
          <p:nvSpPr>
            <p:cNvPr id="129" name="TextBox 29"/>
            <p:cNvSpPr txBox="1"/>
            <p:nvPr/>
          </p:nvSpPr>
          <p:spPr>
            <a:xfrm>
              <a:off x="0" y="-47625"/>
              <a:ext cx="212545" cy="124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30" name="Freeform 30"/>
          <p:cNvSpPr/>
          <p:nvPr/>
        </p:nvSpPr>
        <p:spPr>
          <a:xfrm flipV="1">
            <a:off x="7714578" y="6951865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1190731"/>
                </a:moveTo>
                <a:lnTo>
                  <a:pt x="2381461" y="1190731"/>
                </a:lnTo>
                <a:lnTo>
                  <a:pt x="2381461" y="0"/>
                </a:lnTo>
                <a:lnTo>
                  <a:pt x="0" y="0"/>
                </a:lnTo>
                <a:lnTo>
                  <a:pt x="0" y="1190731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1" name="Freeform 31"/>
          <p:cNvSpPr/>
          <p:nvPr/>
        </p:nvSpPr>
        <p:spPr>
          <a:xfrm>
            <a:off x="7714578" y="5637932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0"/>
                </a:moveTo>
                <a:lnTo>
                  <a:pt x="2381461" y="0"/>
                </a:lnTo>
                <a:lnTo>
                  <a:pt x="2381461" y="1190730"/>
                </a:lnTo>
                <a:lnTo>
                  <a:pt x="0" y="119073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grpSp>
        <p:nvGrpSpPr>
          <p:cNvPr id="132" name="Group 32"/>
          <p:cNvGrpSpPr/>
          <p:nvPr/>
        </p:nvGrpSpPr>
        <p:grpSpPr>
          <a:xfrm>
            <a:off x="8026422" y="6014785"/>
            <a:ext cx="1757774" cy="1757774"/>
            <a:chOff x="0" y="0"/>
            <a:chExt cx="812800" cy="812800"/>
          </a:xfrm>
        </p:grpSpPr>
        <p:sp>
          <p:nvSpPr>
            <p:cNvPr id="1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35" name="Group 35"/>
          <p:cNvGrpSpPr/>
          <p:nvPr/>
        </p:nvGrpSpPr>
        <p:grpSpPr>
          <a:xfrm>
            <a:off x="9961223" y="6951865"/>
            <a:ext cx="754179" cy="271053"/>
            <a:chOff x="0" y="0"/>
            <a:chExt cx="212545" cy="76389"/>
          </a:xfrm>
        </p:grpSpPr>
        <p:sp>
          <p:nvSpPr>
            <p:cNvPr id="136" name="Freeform 36"/>
            <p:cNvSpPr/>
            <p:nvPr/>
          </p:nvSpPr>
          <p:spPr>
            <a:xfrm>
              <a:off x="0" y="0"/>
              <a:ext cx="212545" cy="76389"/>
            </a:xfrm>
            <a:custGeom>
              <a:avLst/>
              <a:gdLst/>
              <a:ahLst/>
              <a:cxnLst/>
              <a:rect l="l" t="t" r="r" b="b"/>
              <a:pathLst>
                <a:path w="212545" h="76389">
                  <a:moveTo>
                    <a:pt x="0" y="0"/>
                  </a:moveTo>
                  <a:lnTo>
                    <a:pt x="212545" y="0"/>
                  </a:lnTo>
                  <a:lnTo>
                    <a:pt x="212545" y="76389"/>
                  </a:lnTo>
                  <a:lnTo>
                    <a:pt x="0" y="76389"/>
                  </a:lnTo>
                  <a:close/>
                </a:path>
              </a:pathLst>
            </a:custGeom>
            <a:solidFill>
              <a:srgbClr val="408789"/>
            </a:solidFill>
          </p:spPr>
        </p:sp>
        <p:sp>
          <p:nvSpPr>
            <p:cNvPr id="137" name="TextBox 37"/>
            <p:cNvSpPr txBox="1"/>
            <p:nvPr/>
          </p:nvSpPr>
          <p:spPr>
            <a:xfrm>
              <a:off x="0" y="-47625"/>
              <a:ext cx="212545" cy="124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38" name="Freeform 38"/>
          <p:cNvSpPr/>
          <p:nvPr/>
        </p:nvSpPr>
        <p:spPr>
          <a:xfrm flipV="1">
            <a:off x="10585622" y="6951865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1190731"/>
                </a:moveTo>
                <a:lnTo>
                  <a:pt x="2381462" y="1190731"/>
                </a:lnTo>
                <a:lnTo>
                  <a:pt x="2381462" y="0"/>
                </a:lnTo>
                <a:lnTo>
                  <a:pt x="0" y="0"/>
                </a:lnTo>
                <a:lnTo>
                  <a:pt x="0" y="1190731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139" name="Freeform 39"/>
          <p:cNvSpPr/>
          <p:nvPr/>
        </p:nvSpPr>
        <p:spPr>
          <a:xfrm>
            <a:off x="10585622" y="5637932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0"/>
                </a:moveTo>
                <a:lnTo>
                  <a:pt x="2381462" y="0"/>
                </a:lnTo>
                <a:lnTo>
                  <a:pt x="2381462" y="1190730"/>
                </a:lnTo>
                <a:lnTo>
                  <a:pt x="0" y="119073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0" name="Group 40"/>
          <p:cNvGrpSpPr/>
          <p:nvPr/>
        </p:nvGrpSpPr>
        <p:grpSpPr>
          <a:xfrm>
            <a:off x="10897466" y="6014785"/>
            <a:ext cx="1757774" cy="1757774"/>
            <a:chOff x="0" y="0"/>
            <a:chExt cx="812800" cy="812800"/>
          </a:xfrm>
        </p:grpSpPr>
        <p:sp>
          <p:nvSpPr>
            <p:cNvPr id="1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2" name="TextBox 4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43" name="Group 43"/>
          <p:cNvGrpSpPr/>
          <p:nvPr/>
        </p:nvGrpSpPr>
        <p:grpSpPr>
          <a:xfrm>
            <a:off x="12831264" y="6951865"/>
            <a:ext cx="754179" cy="271053"/>
            <a:chOff x="0" y="0"/>
            <a:chExt cx="212545" cy="76389"/>
          </a:xfrm>
        </p:grpSpPr>
        <p:sp>
          <p:nvSpPr>
            <p:cNvPr id="144" name="Freeform 44"/>
            <p:cNvSpPr/>
            <p:nvPr/>
          </p:nvSpPr>
          <p:spPr>
            <a:xfrm>
              <a:off x="0" y="0"/>
              <a:ext cx="212545" cy="76389"/>
            </a:xfrm>
            <a:custGeom>
              <a:avLst/>
              <a:gdLst/>
              <a:ahLst/>
              <a:cxnLst/>
              <a:rect l="l" t="t" r="r" b="b"/>
              <a:pathLst>
                <a:path w="212545" h="76389">
                  <a:moveTo>
                    <a:pt x="0" y="0"/>
                  </a:moveTo>
                  <a:lnTo>
                    <a:pt x="212545" y="0"/>
                  </a:lnTo>
                  <a:lnTo>
                    <a:pt x="212545" y="76389"/>
                  </a:lnTo>
                  <a:lnTo>
                    <a:pt x="0" y="76389"/>
                  </a:lnTo>
                  <a:close/>
                </a:path>
              </a:pathLst>
            </a:custGeom>
            <a:solidFill>
              <a:srgbClr val="639C9D"/>
            </a:solidFill>
          </p:spPr>
        </p:sp>
        <p:sp>
          <p:nvSpPr>
            <p:cNvPr id="145" name="TextBox 45"/>
            <p:cNvSpPr txBox="1"/>
            <p:nvPr/>
          </p:nvSpPr>
          <p:spPr>
            <a:xfrm>
              <a:off x="0" y="-47625"/>
              <a:ext cx="212545" cy="124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46" name="Freeform 46"/>
          <p:cNvSpPr/>
          <p:nvPr/>
        </p:nvSpPr>
        <p:spPr>
          <a:xfrm flipV="1">
            <a:off x="13456666" y="6951865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1190731"/>
                </a:moveTo>
                <a:lnTo>
                  <a:pt x="2381462" y="1190731"/>
                </a:lnTo>
                <a:lnTo>
                  <a:pt x="2381462" y="0"/>
                </a:lnTo>
                <a:lnTo>
                  <a:pt x="0" y="0"/>
                </a:lnTo>
                <a:lnTo>
                  <a:pt x="0" y="1190731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50" name="Group 51"/>
          <p:cNvGrpSpPr/>
          <p:nvPr/>
        </p:nvGrpSpPr>
        <p:grpSpPr>
          <a:xfrm>
            <a:off x="15701305" y="6951865"/>
            <a:ext cx="754179" cy="271053"/>
            <a:chOff x="0" y="0"/>
            <a:chExt cx="212545" cy="76389"/>
          </a:xfrm>
        </p:grpSpPr>
        <p:sp>
          <p:nvSpPr>
            <p:cNvPr id="151" name="Freeform 52"/>
            <p:cNvSpPr/>
            <p:nvPr/>
          </p:nvSpPr>
          <p:spPr>
            <a:xfrm>
              <a:off x="0" y="0"/>
              <a:ext cx="212545" cy="76389"/>
            </a:xfrm>
            <a:custGeom>
              <a:avLst/>
              <a:gdLst/>
              <a:ahLst/>
              <a:cxnLst/>
              <a:rect l="l" t="t" r="r" b="b"/>
              <a:pathLst>
                <a:path w="212545" h="76389">
                  <a:moveTo>
                    <a:pt x="38194" y="0"/>
                  </a:moveTo>
                  <a:lnTo>
                    <a:pt x="174350" y="0"/>
                  </a:lnTo>
                  <a:cubicBezTo>
                    <a:pt x="184480" y="0"/>
                    <a:pt x="194195" y="4024"/>
                    <a:pt x="201358" y="11187"/>
                  </a:cubicBezTo>
                  <a:cubicBezTo>
                    <a:pt x="208521" y="18350"/>
                    <a:pt x="212545" y="28065"/>
                    <a:pt x="212545" y="38194"/>
                  </a:cubicBezTo>
                  <a:lnTo>
                    <a:pt x="212545" y="38194"/>
                  </a:lnTo>
                  <a:cubicBezTo>
                    <a:pt x="212545" y="59289"/>
                    <a:pt x="195444" y="76389"/>
                    <a:pt x="174350" y="76389"/>
                  </a:cubicBezTo>
                  <a:lnTo>
                    <a:pt x="38194" y="76389"/>
                  </a:lnTo>
                  <a:cubicBezTo>
                    <a:pt x="28065" y="76389"/>
                    <a:pt x="18350" y="72365"/>
                    <a:pt x="11187" y="65202"/>
                  </a:cubicBezTo>
                  <a:cubicBezTo>
                    <a:pt x="4024" y="58039"/>
                    <a:pt x="0" y="48324"/>
                    <a:pt x="0" y="38194"/>
                  </a:cubicBezTo>
                  <a:lnTo>
                    <a:pt x="0" y="38194"/>
                  </a:lnTo>
                  <a:cubicBezTo>
                    <a:pt x="0" y="28065"/>
                    <a:pt x="4024" y="18350"/>
                    <a:pt x="11187" y="11187"/>
                  </a:cubicBezTo>
                  <a:cubicBezTo>
                    <a:pt x="18350" y="4024"/>
                    <a:pt x="28065" y="0"/>
                    <a:pt x="38194" y="0"/>
                  </a:cubicBezTo>
                  <a:close/>
                </a:path>
              </a:pathLst>
            </a:custGeom>
            <a:solidFill>
              <a:srgbClr val="92BEBF"/>
            </a:solidFill>
          </p:spPr>
        </p:sp>
        <p:sp>
          <p:nvSpPr>
            <p:cNvPr id="152" name="TextBox 53"/>
            <p:cNvSpPr txBox="1"/>
            <p:nvPr/>
          </p:nvSpPr>
          <p:spPr>
            <a:xfrm>
              <a:off x="0" y="-47625"/>
              <a:ext cx="212545" cy="124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53" name="Freeform 54"/>
          <p:cNvSpPr/>
          <p:nvPr/>
        </p:nvSpPr>
        <p:spPr>
          <a:xfrm>
            <a:off x="2778525" y="6557609"/>
            <a:ext cx="740477" cy="597935"/>
          </a:xfrm>
          <a:custGeom>
            <a:avLst/>
            <a:gdLst/>
            <a:ahLst/>
            <a:cxnLst/>
            <a:rect l="l" t="t" r="r" b="b"/>
            <a:pathLst>
              <a:path w="740477" h="597935">
                <a:moveTo>
                  <a:pt x="0" y="0"/>
                </a:moveTo>
                <a:lnTo>
                  <a:pt x="740477" y="0"/>
                </a:lnTo>
                <a:lnTo>
                  <a:pt x="740477" y="597935"/>
                </a:lnTo>
                <a:lnTo>
                  <a:pt x="0" y="597935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xmlns="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154" name="Freeform 55"/>
          <p:cNvSpPr/>
          <p:nvPr/>
        </p:nvSpPr>
        <p:spPr>
          <a:xfrm>
            <a:off x="11398963" y="6444044"/>
            <a:ext cx="769236" cy="769236"/>
          </a:xfrm>
          <a:custGeom>
            <a:avLst/>
            <a:gdLst/>
            <a:ahLst/>
            <a:cxnLst/>
            <a:rect l="l" t="t" r="r" b="b"/>
            <a:pathLst>
              <a:path w="769236" h="769236">
                <a:moveTo>
                  <a:pt x="0" y="0"/>
                </a:moveTo>
                <a:lnTo>
                  <a:pt x="769236" y="0"/>
                </a:lnTo>
                <a:lnTo>
                  <a:pt x="769236" y="769237"/>
                </a:lnTo>
                <a:lnTo>
                  <a:pt x="0" y="769237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155" name="Freeform 56"/>
          <p:cNvSpPr/>
          <p:nvPr/>
        </p:nvSpPr>
        <p:spPr>
          <a:xfrm>
            <a:off x="13278105" y="5391702"/>
            <a:ext cx="2767497" cy="1383748"/>
          </a:xfrm>
          <a:custGeom>
            <a:avLst/>
            <a:gdLst/>
            <a:ahLst/>
            <a:cxnLst/>
            <a:rect l="l" t="t" r="r" b="b"/>
            <a:pathLst>
              <a:path w="2767497" h="1383748">
                <a:moveTo>
                  <a:pt x="0" y="0"/>
                </a:moveTo>
                <a:lnTo>
                  <a:pt x="2767497" y="0"/>
                </a:lnTo>
                <a:lnTo>
                  <a:pt x="2767497" y="1383748"/>
                </a:lnTo>
                <a:lnTo>
                  <a:pt x="0" y="1383748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xmlns="" r:embed="rId4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6" name="Freeform 60"/>
          <p:cNvSpPr/>
          <p:nvPr/>
        </p:nvSpPr>
        <p:spPr>
          <a:xfrm>
            <a:off x="5651199" y="6466096"/>
            <a:ext cx="751675" cy="780961"/>
          </a:xfrm>
          <a:custGeom>
            <a:avLst/>
            <a:gdLst/>
            <a:ahLst/>
            <a:cxnLst/>
            <a:rect l="l" t="t" r="r" b="b"/>
            <a:pathLst>
              <a:path w="751675" h="780961">
                <a:moveTo>
                  <a:pt x="0" y="0"/>
                </a:moveTo>
                <a:lnTo>
                  <a:pt x="751674" y="0"/>
                </a:lnTo>
                <a:lnTo>
                  <a:pt x="751674" y="780961"/>
                </a:lnTo>
                <a:lnTo>
                  <a:pt x="0" y="780961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xmlns="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157" name="Freeform 61"/>
          <p:cNvSpPr/>
          <p:nvPr/>
        </p:nvSpPr>
        <p:spPr>
          <a:xfrm>
            <a:off x="8578898" y="6525925"/>
            <a:ext cx="661303" cy="661303"/>
          </a:xfrm>
          <a:custGeom>
            <a:avLst/>
            <a:gdLst/>
            <a:ahLst/>
            <a:cxnLst/>
            <a:rect l="l" t="t" r="r" b="b"/>
            <a:pathLst>
              <a:path w="661303" h="661303">
                <a:moveTo>
                  <a:pt x="0" y="0"/>
                </a:moveTo>
                <a:lnTo>
                  <a:pt x="661303" y="0"/>
                </a:lnTo>
                <a:lnTo>
                  <a:pt x="661303" y="661303"/>
                </a:lnTo>
                <a:lnTo>
                  <a:pt x="0" y="661303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xmlns="" r:embed="rId51"/>
                </a:ext>
              </a:extLst>
            </a:blip>
            <a:stretch>
              <a:fillRect/>
            </a:stretch>
          </a:blipFill>
        </p:spPr>
      </p:sp>
      <p:sp>
        <p:nvSpPr>
          <p:cNvPr id="158" name="Freeform 62"/>
          <p:cNvSpPr/>
          <p:nvPr/>
        </p:nvSpPr>
        <p:spPr>
          <a:xfrm>
            <a:off x="14301837" y="6563982"/>
            <a:ext cx="683074" cy="683074"/>
          </a:xfrm>
          <a:custGeom>
            <a:avLst/>
            <a:gdLst/>
            <a:ahLst/>
            <a:cxnLst/>
            <a:rect l="l" t="t" r="r" b="b"/>
            <a:pathLst>
              <a:path w="683074" h="683074">
                <a:moveTo>
                  <a:pt x="0" y="0"/>
                </a:moveTo>
                <a:lnTo>
                  <a:pt x="683075" y="0"/>
                </a:lnTo>
                <a:lnTo>
                  <a:pt x="683075" y="683075"/>
                </a:lnTo>
                <a:lnTo>
                  <a:pt x="0" y="683075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xmlns="" r:embed="rId53"/>
                </a:ext>
              </a:extLst>
            </a:blip>
            <a:stretch>
              <a:fillRect/>
            </a:stretch>
          </a:blipFill>
        </p:spPr>
      </p:sp>
      <p:grpSp>
        <p:nvGrpSpPr>
          <p:cNvPr id="160" name="Group 65"/>
          <p:cNvGrpSpPr/>
          <p:nvPr/>
        </p:nvGrpSpPr>
        <p:grpSpPr>
          <a:xfrm>
            <a:off x="1227794" y="3424898"/>
            <a:ext cx="141372" cy="784473"/>
            <a:chOff x="0" y="0"/>
            <a:chExt cx="43872" cy="243446"/>
          </a:xfrm>
        </p:grpSpPr>
        <p:sp>
          <p:nvSpPr>
            <p:cNvPr id="161" name="Freeform 66"/>
            <p:cNvSpPr/>
            <p:nvPr/>
          </p:nvSpPr>
          <p:spPr>
            <a:xfrm>
              <a:off x="0" y="0"/>
              <a:ext cx="43872" cy="243446"/>
            </a:xfrm>
            <a:custGeom>
              <a:avLst/>
              <a:gdLst/>
              <a:ahLst/>
              <a:cxnLst/>
              <a:rect l="l" t="t" r="r" b="b"/>
              <a:pathLst>
                <a:path w="43872" h="243446">
                  <a:moveTo>
                    <a:pt x="0" y="0"/>
                  </a:moveTo>
                  <a:lnTo>
                    <a:pt x="43872" y="0"/>
                  </a:lnTo>
                  <a:lnTo>
                    <a:pt x="43872" y="243446"/>
                  </a:lnTo>
                  <a:lnTo>
                    <a:pt x="0" y="243446"/>
                  </a:lnTo>
                  <a:close/>
                </a:path>
              </a:pathLst>
            </a:custGeom>
            <a:solidFill>
              <a:srgbClr val="235A5B"/>
            </a:solidFill>
          </p:spPr>
        </p:sp>
        <p:sp>
          <p:nvSpPr>
            <p:cNvPr id="162" name="TextBox 67"/>
            <p:cNvSpPr txBox="1"/>
            <p:nvPr/>
          </p:nvSpPr>
          <p:spPr>
            <a:xfrm>
              <a:off x="0" y="-47625"/>
              <a:ext cx="43872" cy="291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63" name="TextBox 68"/>
          <p:cNvSpPr txBox="1"/>
          <p:nvPr/>
        </p:nvSpPr>
        <p:spPr>
          <a:xfrm>
            <a:off x="13513974" y="3027817"/>
            <a:ext cx="4266283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2940"/>
              </a:lnSpc>
              <a:spcBef>
                <a:spcPct val="0"/>
              </a:spcBef>
            </a:pPr>
            <a:r>
              <a:rPr lang="uk-UA" sz="3200" b="1" spc="67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Покращення соціально-психологічного</a:t>
            </a:r>
          </a:p>
          <a:p>
            <a:pPr marL="0" lvl="1">
              <a:lnSpc>
                <a:spcPts val="2940"/>
              </a:lnSpc>
              <a:spcBef>
                <a:spcPct val="0"/>
              </a:spcBef>
            </a:pPr>
            <a:r>
              <a:rPr lang="uk-UA" sz="3200" b="1" spc="67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клімату в педагогічному колективі</a:t>
            </a:r>
            <a:endParaRPr lang="uk-UA" sz="3200" b="1" spc="67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164" name="Group 70"/>
          <p:cNvGrpSpPr/>
          <p:nvPr/>
        </p:nvGrpSpPr>
        <p:grpSpPr>
          <a:xfrm>
            <a:off x="5562216" y="8782947"/>
            <a:ext cx="141372" cy="784473"/>
            <a:chOff x="0" y="0"/>
            <a:chExt cx="43872" cy="243446"/>
          </a:xfrm>
        </p:grpSpPr>
        <p:sp>
          <p:nvSpPr>
            <p:cNvPr id="165" name="Freeform 71"/>
            <p:cNvSpPr/>
            <p:nvPr/>
          </p:nvSpPr>
          <p:spPr>
            <a:xfrm>
              <a:off x="0" y="0"/>
              <a:ext cx="43872" cy="243446"/>
            </a:xfrm>
            <a:custGeom>
              <a:avLst/>
              <a:gdLst/>
              <a:ahLst/>
              <a:cxnLst/>
              <a:rect l="l" t="t" r="r" b="b"/>
              <a:pathLst>
                <a:path w="43872" h="243446">
                  <a:moveTo>
                    <a:pt x="0" y="0"/>
                  </a:moveTo>
                  <a:lnTo>
                    <a:pt x="43872" y="0"/>
                  </a:lnTo>
                  <a:lnTo>
                    <a:pt x="43872" y="243446"/>
                  </a:lnTo>
                  <a:lnTo>
                    <a:pt x="0" y="243446"/>
                  </a:lnTo>
                  <a:close/>
                </a:path>
              </a:pathLst>
            </a:custGeom>
            <a:solidFill>
              <a:srgbClr val="327576"/>
            </a:solidFill>
          </p:spPr>
        </p:sp>
        <p:sp>
          <p:nvSpPr>
            <p:cNvPr id="166" name="TextBox 72"/>
            <p:cNvSpPr txBox="1"/>
            <p:nvPr/>
          </p:nvSpPr>
          <p:spPr>
            <a:xfrm>
              <a:off x="0" y="-47625"/>
              <a:ext cx="43872" cy="291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67" name="TextBox 73"/>
          <p:cNvSpPr txBox="1"/>
          <p:nvPr/>
        </p:nvSpPr>
        <p:spPr>
          <a:xfrm>
            <a:off x="6383416" y="8782947"/>
            <a:ext cx="6426069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2940"/>
              </a:lnSpc>
              <a:spcBef>
                <a:spcPct val="0"/>
              </a:spcBef>
            </a:pPr>
            <a:r>
              <a:rPr lang="uk-UA" sz="3200" b="1" spc="67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Створення атмосфери спільної відповідальності за результати освітньої діяльності </a:t>
            </a:r>
            <a:endParaRPr lang="uk-UA" sz="3200" b="1" spc="67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168" name="Group 75"/>
          <p:cNvGrpSpPr/>
          <p:nvPr/>
        </p:nvGrpSpPr>
        <p:grpSpPr>
          <a:xfrm>
            <a:off x="13096644" y="8702096"/>
            <a:ext cx="141372" cy="784473"/>
            <a:chOff x="0" y="0"/>
            <a:chExt cx="43872" cy="243446"/>
          </a:xfrm>
        </p:grpSpPr>
        <p:sp>
          <p:nvSpPr>
            <p:cNvPr id="169" name="Freeform 76"/>
            <p:cNvSpPr/>
            <p:nvPr/>
          </p:nvSpPr>
          <p:spPr>
            <a:xfrm>
              <a:off x="0" y="0"/>
              <a:ext cx="43872" cy="243446"/>
            </a:xfrm>
            <a:custGeom>
              <a:avLst/>
              <a:gdLst/>
              <a:ahLst/>
              <a:cxnLst/>
              <a:rect l="l" t="t" r="r" b="b"/>
              <a:pathLst>
                <a:path w="43872" h="243446">
                  <a:moveTo>
                    <a:pt x="0" y="0"/>
                  </a:moveTo>
                  <a:lnTo>
                    <a:pt x="43872" y="0"/>
                  </a:lnTo>
                  <a:lnTo>
                    <a:pt x="43872" y="243446"/>
                  </a:lnTo>
                  <a:lnTo>
                    <a:pt x="0" y="243446"/>
                  </a:lnTo>
                  <a:close/>
                </a:path>
              </a:pathLst>
            </a:custGeom>
            <a:solidFill>
              <a:srgbClr val="639C9D"/>
            </a:solidFill>
          </p:spPr>
        </p:sp>
        <p:sp>
          <p:nvSpPr>
            <p:cNvPr id="170" name="TextBox 77"/>
            <p:cNvSpPr txBox="1"/>
            <p:nvPr/>
          </p:nvSpPr>
          <p:spPr>
            <a:xfrm>
              <a:off x="0" y="-47625"/>
              <a:ext cx="43872" cy="291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71" name="TextBox 78"/>
          <p:cNvSpPr txBox="1"/>
          <p:nvPr/>
        </p:nvSpPr>
        <p:spPr>
          <a:xfrm>
            <a:off x="7531939" y="3361151"/>
            <a:ext cx="3405831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2940"/>
              </a:lnSpc>
              <a:spcBef>
                <a:spcPct val="0"/>
              </a:spcBef>
            </a:pPr>
            <a:r>
              <a:rPr lang="uk-UA" sz="3200" b="1" spc="67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Заохочення до професійного зростання працівників</a:t>
            </a:r>
            <a:endParaRPr lang="uk-UA" sz="3200" b="1" spc="67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173" name="Group 80"/>
          <p:cNvGrpSpPr/>
          <p:nvPr/>
        </p:nvGrpSpPr>
        <p:grpSpPr>
          <a:xfrm>
            <a:off x="6982627" y="3424898"/>
            <a:ext cx="141372" cy="784473"/>
            <a:chOff x="0" y="0"/>
            <a:chExt cx="43872" cy="243446"/>
          </a:xfrm>
        </p:grpSpPr>
        <p:sp>
          <p:nvSpPr>
            <p:cNvPr id="174" name="Freeform 81"/>
            <p:cNvSpPr/>
            <p:nvPr/>
          </p:nvSpPr>
          <p:spPr>
            <a:xfrm>
              <a:off x="0" y="0"/>
              <a:ext cx="43872" cy="243446"/>
            </a:xfrm>
            <a:custGeom>
              <a:avLst/>
              <a:gdLst/>
              <a:ahLst/>
              <a:cxnLst/>
              <a:rect l="l" t="t" r="r" b="b"/>
              <a:pathLst>
                <a:path w="43872" h="243446">
                  <a:moveTo>
                    <a:pt x="0" y="0"/>
                  </a:moveTo>
                  <a:lnTo>
                    <a:pt x="43872" y="0"/>
                  </a:lnTo>
                  <a:lnTo>
                    <a:pt x="43872" y="243446"/>
                  </a:lnTo>
                  <a:lnTo>
                    <a:pt x="0" y="243446"/>
                  </a:lnTo>
                  <a:close/>
                </a:path>
              </a:pathLst>
            </a:custGeom>
            <a:solidFill>
              <a:srgbClr val="408789"/>
            </a:solidFill>
          </p:spPr>
        </p:sp>
        <p:sp>
          <p:nvSpPr>
            <p:cNvPr id="175" name="TextBox 82"/>
            <p:cNvSpPr txBox="1"/>
            <p:nvPr/>
          </p:nvSpPr>
          <p:spPr>
            <a:xfrm>
              <a:off x="0" y="-47625"/>
              <a:ext cx="43872" cy="291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76" name="TextBox 83"/>
          <p:cNvSpPr txBox="1"/>
          <p:nvPr/>
        </p:nvSpPr>
        <p:spPr>
          <a:xfrm>
            <a:off x="1945201" y="3307713"/>
            <a:ext cx="3538152" cy="185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2940"/>
              </a:lnSpc>
              <a:spcBef>
                <a:spcPct val="0"/>
              </a:spcBef>
            </a:pPr>
            <a:r>
              <a:rPr lang="uk-UA" sz="3200" b="1" spc="67" dirty="0" smtClean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Створення умов для зростання професійної компетентності педагогів</a:t>
            </a:r>
            <a:endParaRPr lang="uk-UA" sz="3200" b="1" spc="67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177" name="Group 85"/>
          <p:cNvGrpSpPr/>
          <p:nvPr/>
        </p:nvGrpSpPr>
        <p:grpSpPr>
          <a:xfrm>
            <a:off x="12738799" y="3424898"/>
            <a:ext cx="141372" cy="784473"/>
            <a:chOff x="0" y="0"/>
            <a:chExt cx="43872" cy="243446"/>
          </a:xfrm>
        </p:grpSpPr>
        <p:sp>
          <p:nvSpPr>
            <p:cNvPr id="178" name="Freeform 86"/>
            <p:cNvSpPr/>
            <p:nvPr/>
          </p:nvSpPr>
          <p:spPr>
            <a:xfrm>
              <a:off x="0" y="0"/>
              <a:ext cx="43872" cy="243446"/>
            </a:xfrm>
            <a:custGeom>
              <a:avLst/>
              <a:gdLst/>
              <a:ahLst/>
              <a:cxnLst/>
              <a:rect l="l" t="t" r="r" b="b"/>
              <a:pathLst>
                <a:path w="43872" h="243446">
                  <a:moveTo>
                    <a:pt x="0" y="0"/>
                  </a:moveTo>
                  <a:lnTo>
                    <a:pt x="43872" y="0"/>
                  </a:lnTo>
                  <a:lnTo>
                    <a:pt x="43872" y="243446"/>
                  </a:lnTo>
                  <a:lnTo>
                    <a:pt x="0" y="243446"/>
                  </a:lnTo>
                  <a:close/>
                </a:path>
              </a:pathLst>
            </a:custGeom>
            <a:solidFill>
              <a:srgbClr val="92BEBF"/>
            </a:solidFill>
          </p:spPr>
        </p:sp>
        <p:sp>
          <p:nvSpPr>
            <p:cNvPr id="179" name="TextBox 87"/>
            <p:cNvSpPr txBox="1"/>
            <p:nvPr/>
          </p:nvSpPr>
          <p:spPr>
            <a:xfrm>
              <a:off x="0" y="-47625"/>
              <a:ext cx="43872" cy="291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81" name="Freeform 47"/>
          <p:cNvSpPr/>
          <p:nvPr/>
        </p:nvSpPr>
        <p:spPr>
          <a:xfrm>
            <a:off x="13471122" y="5579354"/>
            <a:ext cx="2381462" cy="1190731"/>
          </a:xfrm>
          <a:custGeom>
            <a:avLst/>
            <a:gdLst/>
            <a:ahLst/>
            <a:cxnLst/>
            <a:rect l="l" t="t" r="r" b="b"/>
            <a:pathLst>
              <a:path w="2381462" h="1190731">
                <a:moveTo>
                  <a:pt x="0" y="0"/>
                </a:moveTo>
                <a:lnTo>
                  <a:pt x="2381462" y="0"/>
                </a:lnTo>
                <a:lnTo>
                  <a:pt x="2381462" y="1190730"/>
                </a:lnTo>
                <a:lnTo>
                  <a:pt x="0" y="1190730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</p:spPr>
      </p:sp>
      <p:grpSp>
        <p:nvGrpSpPr>
          <p:cNvPr id="147" name="Group 48"/>
          <p:cNvGrpSpPr/>
          <p:nvPr/>
        </p:nvGrpSpPr>
        <p:grpSpPr>
          <a:xfrm>
            <a:off x="13816534" y="6014785"/>
            <a:ext cx="1757774" cy="1757774"/>
            <a:chOff x="0" y="0"/>
            <a:chExt cx="812800" cy="812800"/>
          </a:xfrm>
        </p:grpSpPr>
        <p:sp>
          <p:nvSpPr>
            <p:cNvPr id="148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9" name="TextBox 5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82" name="Freeform 62"/>
          <p:cNvSpPr/>
          <p:nvPr/>
        </p:nvSpPr>
        <p:spPr>
          <a:xfrm>
            <a:off x="14353883" y="6581891"/>
            <a:ext cx="683074" cy="683074"/>
          </a:xfrm>
          <a:custGeom>
            <a:avLst/>
            <a:gdLst/>
            <a:ahLst/>
            <a:cxnLst/>
            <a:rect l="l" t="t" r="r" b="b"/>
            <a:pathLst>
              <a:path w="683074" h="683074">
                <a:moveTo>
                  <a:pt x="0" y="0"/>
                </a:moveTo>
                <a:lnTo>
                  <a:pt x="683075" y="0"/>
                </a:lnTo>
                <a:lnTo>
                  <a:pt x="683075" y="683075"/>
                </a:lnTo>
                <a:lnTo>
                  <a:pt x="0" y="683075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xmlns="" r:embed="rId5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124879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58801" y="1008701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057400" y="-1890379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6" name="TextBox 17"/>
          <p:cNvSpPr txBox="1"/>
          <p:nvPr/>
        </p:nvSpPr>
        <p:spPr>
          <a:xfrm rot="16200000">
            <a:off x="8025852" y="-5080852"/>
            <a:ext cx="1898617" cy="16458123"/>
          </a:xfrm>
          <a:prstGeom prst="rect">
            <a:avLst/>
          </a:prstGeom>
        </p:spPr>
        <p:txBody>
          <a:bodyPr lIns="45667" tIns="45667" rIns="45667" bIns="45667" rtlCol="0" anchor="ctr"/>
          <a:lstStyle/>
          <a:p>
            <a:pPr algn="ctr">
              <a:lnSpc>
                <a:spcPts val="2768"/>
              </a:lnSpc>
            </a:pPr>
            <a:endParaRPr/>
          </a:p>
        </p:txBody>
      </p:sp>
      <p:sp>
        <p:nvSpPr>
          <p:cNvPr id="7" name="AutoShape 8" descr="Атестація 2025: порядок проведення - Нов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746099" y="3161712"/>
            <a:ext cx="1652479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6000"/>
              </a:lnSpc>
            </a:pPr>
            <a:r>
              <a:rPr lang="uk-UA" sz="5400" b="1" dirty="0" smtClean="0">
                <a:solidFill>
                  <a:srgbClr val="1F0A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«Ми підготуємо дітей до робочих місць, яких ЩЕ немає, до використання інформаційних ресурсів, яких ПОКИ не існує, до вирішення проблем, про існування яких ми ЩЕ не знаємо»</a:t>
            </a:r>
            <a:endParaRPr lang="uk-UA" sz="5400" b="1" dirty="0">
              <a:solidFill>
                <a:srgbClr val="1F0A4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nva Sans Bold"/>
            </a:endParaRPr>
          </a:p>
        </p:txBody>
      </p:sp>
      <p:sp>
        <p:nvSpPr>
          <p:cNvPr id="97" name="Freeform 38"/>
          <p:cNvSpPr/>
          <p:nvPr/>
        </p:nvSpPr>
        <p:spPr>
          <a:xfrm>
            <a:off x="15765840" y="3033296"/>
            <a:ext cx="833588" cy="768984"/>
          </a:xfrm>
          <a:custGeom>
            <a:avLst/>
            <a:gdLst/>
            <a:ahLst/>
            <a:cxnLst/>
            <a:rect l="l" t="t" r="r" b="b"/>
            <a:pathLst>
              <a:path w="815914" h="752680">
                <a:moveTo>
                  <a:pt x="0" y="0"/>
                </a:moveTo>
                <a:lnTo>
                  <a:pt x="815914" y="0"/>
                </a:lnTo>
                <a:lnTo>
                  <a:pt x="815914" y="752680"/>
                </a:lnTo>
                <a:lnTo>
                  <a:pt x="0" y="752680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3" name="Freeform 29"/>
          <p:cNvSpPr/>
          <p:nvPr/>
        </p:nvSpPr>
        <p:spPr>
          <a:xfrm>
            <a:off x="-126464" y="2504429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2" y="0"/>
                </a:lnTo>
                <a:lnTo>
                  <a:pt x="2516312" y="449791"/>
                </a:lnTo>
                <a:lnTo>
                  <a:pt x="0" y="449791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9"/>
          <p:cNvSpPr/>
          <p:nvPr/>
        </p:nvSpPr>
        <p:spPr>
          <a:xfrm>
            <a:off x="15557500" y="8711933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2" y="0"/>
                </a:lnTo>
                <a:lnTo>
                  <a:pt x="2516312" y="449791"/>
                </a:lnTo>
                <a:lnTo>
                  <a:pt x="0" y="449791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78"/>
          <p:cNvSpPr txBox="1"/>
          <p:nvPr/>
        </p:nvSpPr>
        <p:spPr>
          <a:xfrm>
            <a:off x="9710723" y="7600693"/>
            <a:ext cx="8577277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2940"/>
              </a:lnSpc>
              <a:spcBef>
                <a:spcPct val="0"/>
              </a:spcBef>
            </a:pPr>
            <a:r>
              <a:rPr lang="uk-UA" sz="3600" b="1" spc="67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Концепція «Нова українська школа»</a:t>
            </a:r>
          </a:p>
        </p:txBody>
      </p:sp>
    </p:spTree>
    <p:extLst>
      <p:ext uri="{BB962C8B-B14F-4D97-AF65-F5344CB8AC3E}">
        <p14:creationId xmlns="" xmlns:p14="http://schemas.microsoft.com/office/powerpoint/2010/main" val="12467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-358801" y="1008701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057400" y="-1890379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6" name="TextBox 17"/>
          <p:cNvSpPr txBox="1"/>
          <p:nvPr/>
        </p:nvSpPr>
        <p:spPr>
          <a:xfrm rot="16200000">
            <a:off x="8025852" y="-5080852"/>
            <a:ext cx="1898617" cy="16458123"/>
          </a:xfrm>
          <a:prstGeom prst="rect">
            <a:avLst/>
          </a:prstGeom>
        </p:spPr>
        <p:txBody>
          <a:bodyPr lIns="45667" tIns="45667" rIns="45667" bIns="45667" rtlCol="0" anchor="ctr"/>
          <a:lstStyle/>
          <a:p>
            <a:pPr algn="ctr">
              <a:lnSpc>
                <a:spcPts val="2768"/>
              </a:lnSpc>
            </a:pPr>
            <a:endParaRPr/>
          </a:p>
        </p:txBody>
      </p:sp>
      <p:sp>
        <p:nvSpPr>
          <p:cNvPr id="7" name="AutoShape 8" descr="Атестація 2025: порядок проведення - Нов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8" name="TextBox 11"/>
          <p:cNvSpPr txBox="1"/>
          <p:nvPr/>
        </p:nvSpPr>
        <p:spPr>
          <a:xfrm>
            <a:off x="212273" y="528265"/>
            <a:ext cx="1537811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72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СУЧАСНА УСПІШНА ШКОЛА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9424" y="2587453"/>
            <a:ext cx="16524798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000"/>
              </a:lnSpc>
            </a:pPr>
            <a:r>
              <a:rPr lang="ru-RU" sz="6000" b="1" dirty="0" smtClean="0">
                <a:solidFill>
                  <a:srgbClr val="1F0A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ВИПУСКНИК СУЧАСНОЇ ШКОЛИ</a:t>
            </a:r>
            <a:endParaRPr lang="ru-RU" sz="6000" b="1" dirty="0">
              <a:solidFill>
                <a:srgbClr val="1F0A4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nva Sans Bold"/>
            </a:endParaRPr>
          </a:p>
        </p:txBody>
      </p:sp>
      <p:sp>
        <p:nvSpPr>
          <p:cNvPr id="97" name="Freeform 38"/>
          <p:cNvSpPr/>
          <p:nvPr/>
        </p:nvSpPr>
        <p:spPr>
          <a:xfrm>
            <a:off x="15765840" y="3033296"/>
            <a:ext cx="833588" cy="768984"/>
          </a:xfrm>
          <a:custGeom>
            <a:avLst/>
            <a:gdLst/>
            <a:ahLst/>
            <a:cxnLst/>
            <a:rect l="l" t="t" r="r" b="b"/>
            <a:pathLst>
              <a:path w="815914" h="752680">
                <a:moveTo>
                  <a:pt x="0" y="0"/>
                </a:moveTo>
                <a:lnTo>
                  <a:pt x="815914" y="0"/>
                </a:lnTo>
                <a:lnTo>
                  <a:pt x="815914" y="752680"/>
                </a:lnTo>
                <a:lnTo>
                  <a:pt x="0" y="752680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3" name="Freeform 29"/>
          <p:cNvSpPr/>
          <p:nvPr/>
        </p:nvSpPr>
        <p:spPr>
          <a:xfrm>
            <a:off x="-126464" y="2504429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2" y="0"/>
                </a:lnTo>
                <a:lnTo>
                  <a:pt x="2516312" y="449791"/>
                </a:lnTo>
                <a:lnTo>
                  <a:pt x="0" y="449791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3"/>
          <p:cNvSpPr/>
          <p:nvPr/>
        </p:nvSpPr>
        <p:spPr>
          <a:xfrm>
            <a:off x="1199653" y="3821330"/>
            <a:ext cx="5197293" cy="1585174"/>
          </a:xfrm>
          <a:custGeom>
            <a:avLst/>
            <a:gdLst/>
            <a:ahLst/>
            <a:cxnLst/>
            <a:rect l="l" t="t" r="r" b="b"/>
            <a:pathLst>
              <a:path w="5197293" h="1585174">
                <a:moveTo>
                  <a:pt x="0" y="0"/>
                </a:moveTo>
                <a:lnTo>
                  <a:pt x="5197293" y="0"/>
                </a:lnTo>
                <a:lnTo>
                  <a:pt x="5197293" y="1585174"/>
                </a:lnTo>
                <a:lnTo>
                  <a:pt x="0" y="158517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5" name="Freeform 4"/>
          <p:cNvSpPr/>
          <p:nvPr/>
        </p:nvSpPr>
        <p:spPr>
          <a:xfrm>
            <a:off x="1153763" y="6713879"/>
            <a:ext cx="5197293" cy="1771546"/>
          </a:xfrm>
          <a:custGeom>
            <a:avLst/>
            <a:gdLst/>
            <a:ahLst/>
            <a:cxnLst/>
            <a:rect l="l" t="t" r="r" b="b"/>
            <a:pathLst>
              <a:path w="5197293" h="1585174">
                <a:moveTo>
                  <a:pt x="0" y="0"/>
                </a:moveTo>
                <a:lnTo>
                  <a:pt x="5197293" y="0"/>
                </a:lnTo>
                <a:lnTo>
                  <a:pt x="5197293" y="1585174"/>
                </a:lnTo>
                <a:lnTo>
                  <a:pt x="0" y="158517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6" name="Freeform 5"/>
          <p:cNvSpPr/>
          <p:nvPr/>
        </p:nvSpPr>
        <p:spPr>
          <a:xfrm>
            <a:off x="6815077" y="3821560"/>
            <a:ext cx="5197293" cy="1585174"/>
          </a:xfrm>
          <a:custGeom>
            <a:avLst/>
            <a:gdLst/>
            <a:ahLst/>
            <a:cxnLst/>
            <a:rect l="l" t="t" r="r" b="b"/>
            <a:pathLst>
              <a:path w="5197293" h="1585174">
                <a:moveTo>
                  <a:pt x="0" y="0"/>
                </a:moveTo>
                <a:lnTo>
                  <a:pt x="5197292" y="0"/>
                </a:lnTo>
                <a:lnTo>
                  <a:pt x="5197292" y="1585174"/>
                </a:lnTo>
                <a:lnTo>
                  <a:pt x="0" y="15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7" name="Freeform 6"/>
          <p:cNvSpPr/>
          <p:nvPr/>
        </p:nvSpPr>
        <p:spPr>
          <a:xfrm>
            <a:off x="6687855" y="6675333"/>
            <a:ext cx="5197293" cy="1810092"/>
          </a:xfrm>
          <a:custGeom>
            <a:avLst/>
            <a:gdLst/>
            <a:ahLst/>
            <a:cxnLst/>
            <a:rect l="l" t="t" r="r" b="b"/>
            <a:pathLst>
              <a:path w="5197293" h="1585174">
                <a:moveTo>
                  <a:pt x="0" y="0"/>
                </a:moveTo>
                <a:lnTo>
                  <a:pt x="5197292" y="0"/>
                </a:lnTo>
                <a:lnTo>
                  <a:pt x="5197292" y="1585174"/>
                </a:lnTo>
                <a:lnTo>
                  <a:pt x="0" y="15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7"/>
          <p:cNvSpPr/>
          <p:nvPr/>
        </p:nvSpPr>
        <p:spPr>
          <a:xfrm>
            <a:off x="12204508" y="3821330"/>
            <a:ext cx="5197293" cy="1585174"/>
          </a:xfrm>
          <a:custGeom>
            <a:avLst/>
            <a:gdLst/>
            <a:ahLst/>
            <a:cxnLst/>
            <a:rect l="l" t="t" r="r" b="b"/>
            <a:pathLst>
              <a:path w="5197293" h="1585174">
                <a:moveTo>
                  <a:pt x="0" y="0"/>
                </a:moveTo>
                <a:lnTo>
                  <a:pt x="5197293" y="0"/>
                </a:lnTo>
                <a:lnTo>
                  <a:pt x="5197293" y="1585174"/>
                </a:lnTo>
                <a:lnTo>
                  <a:pt x="0" y="15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0" name="Freeform 8"/>
          <p:cNvSpPr/>
          <p:nvPr/>
        </p:nvSpPr>
        <p:spPr>
          <a:xfrm>
            <a:off x="12161261" y="6660708"/>
            <a:ext cx="5473406" cy="1839342"/>
          </a:xfrm>
          <a:custGeom>
            <a:avLst/>
            <a:gdLst/>
            <a:ahLst/>
            <a:cxnLst/>
            <a:rect l="l" t="t" r="r" b="b"/>
            <a:pathLst>
              <a:path w="5197293" h="1585174">
                <a:moveTo>
                  <a:pt x="0" y="0"/>
                </a:moveTo>
                <a:lnTo>
                  <a:pt x="5197293" y="0"/>
                </a:lnTo>
                <a:lnTo>
                  <a:pt x="5197293" y="1585174"/>
                </a:lnTo>
                <a:lnTo>
                  <a:pt x="0" y="158517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1" name="Freeform 9"/>
          <p:cNvSpPr/>
          <p:nvPr/>
        </p:nvSpPr>
        <p:spPr>
          <a:xfrm>
            <a:off x="1904678" y="5840775"/>
            <a:ext cx="4115707" cy="169773"/>
          </a:xfrm>
          <a:custGeom>
            <a:avLst/>
            <a:gdLst/>
            <a:ahLst/>
            <a:cxnLst/>
            <a:rect l="l" t="t" r="r" b="b"/>
            <a:pathLst>
              <a:path w="4115707" h="169773">
                <a:moveTo>
                  <a:pt x="0" y="0"/>
                </a:moveTo>
                <a:lnTo>
                  <a:pt x="4115707" y="0"/>
                </a:lnTo>
                <a:lnTo>
                  <a:pt x="4115707" y="169773"/>
                </a:lnTo>
                <a:lnTo>
                  <a:pt x="0" y="169773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2" name="Freeform 10"/>
          <p:cNvSpPr/>
          <p:nvPr/>
        </p:nvSpPr>
        <p:spPr>
          <a:xfrm>
            <a:off x="1904678" y="8919696"/>
            <a:ext cx="4115707" cy="169773"/>
          </a:xfrm>
          <a:custGeom>
            <a:avLst/>
            <a:gdLst/>
            <a:ahLst/>
            <a:cxnLst/>
            <a:rect l="l" t="t" r="r" b="b"/>
            <a:pathLst>
              <a:path w="4115707" h="169773">
                <a:moveTo>
                  <a:pt x="0" y="0"/>
                </a:moveTo>
                <a:lnTo>
                  <a:pt x="4115707" y="0"/>
                </a:lnTo>
                <a:lnTo>
                  <a:pt x="4115707" y="169773"/>
                </a:lnTo>
                <a:lnTo>
                  <a:pt x="0" y="169773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3" name="Freeform 11"/>
          <p:cNvSpPr/>
          <p:nvPr/>
        </p:nvSpPr>
        <p:spPr>
          <a:xfrm>
            <a:off x="7423464" y="5840775"/>
            <a:ext cx="4115707" cy="169773"/>
          </a:xfrm>
          <a:custGeom>
            <a:avLst/>
            <a:gdLst/>
            <a:ahLst/>
            <a:cxnLst/>
            <a:rect l="l" t="t" r="r" b="b"/>
            <a:pathLst>
              <a:path w="4115707" h="169773">
                <a:moveTo>
                  <a:pt x="0" y="0"/>
                </a:moveTo>
                <a:lnTo>
                  <a:pt x="4115707" y="0"/>
                </a:lnTo>
                <a:lnTo>
                  <a:pt x="4115707" y="169773"/>
                </a:lnTo>
                <a:lnTo>
                  <a:pt x="0" y="169773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4" name="Freeform 12"/>
          <p:cNvSpPr/>
          <p:nvPr/>
        </p:nvSpPr>
        <p:spPr>
          <a:xfrm>
            <a:off x="7423464" y="8919696"/>
            <a:ext cx="4115707" cy="169773"/>
          </a:xfrm>
          <a:custGeom>
            <a:avLst/>
            <a:gdLst/>
            <a:ahLst/>
            <a:cxnLst/>
            <a:rect l="l" t="t" r="r" b="b"/>
            <a:pathLst>
              <a:path w="4115707" h="169773">
                <a:moveTo>
                  <a:pt x="0" y="0"/>
                </a:moveTo>
                <a:lnTo>
                  <a:pt x="4115707" y="0"/>
                </a:lnTo>
                <a:lnTo>
                  <a:pt x="4115707" y="169773"/>
                </a:lnTo>
                <a:lnTo>
                  <a:pt x="0" y="169773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8" name="Group 15"/>
          <p:cNvGrpSpPr/>
          <p:nvPr/>
        </p:nvGrpSpPr>
        <p:grpSpPr>
          <a:xfrm>
            <a:off x="730199" y="5180714"/>
            <a:ext cx="948012" cy="948012"/>
            <a:chOff x="0" y="0"/>
            <a:chExt cx="812800" cy="812800"/>
          </a:xfrm>
        </p:grpSpPr>
        <p:sp>
          <p:nvSpPr>
            <p:cNvPr id="99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1468C"/>
              </a:solidFill>
              <a:prstDash val="solid"/>
              <a:miter/>
            </a:ln>
          </p:spPr>
        </p:sp>
        <p:sp>
          <p:nvSpPr>
            <p:cNvPr id="100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1" name="Group 18"/>
          <p:cNvGrpSpPr/>
          <p:nvPr/>
        </p:nvGrpSpPr>
        <p:grpSpPr>
          <a:xfrm>
            <a:off x="712761" y="8259635"/>
            <a:ext cx="948012" cy="948012"/>
            <a:chOff x="0" y="0"/>
            <a:chExt cx="812800" cy="812800"/>
          </a:xfrm>
        </p:grpSpPr>
        <p:sp>
          <p:nvSpPr>
            <p:cNvPr id="102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31BF8A"/>
              </a:solidFill>
              <a:prstDash val="solid"/>
              <a:miter/>
            </a:ln>
          </p:spPr>
        </p:sp>
        <p:sp>
          <p:nvSpPr>
            <p:cNvPr id="103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4" name="Group 21"/>
          <p:cNvGrpSpPr/>
          <p:nvPr/>
        </p:nvGrpSpPr>
        <p:grpSpPr>
          <a:xfrm>
            <a:off x="6246852" y="5180714"/>
            <a:ext cx="948012" cy="948012"/>
            <a:chOff x="0" y="0"/>
            <a:chExt cx="812800" cy="812800"/>
          </a:xfrm>
        </p:grpSpPr>
        <p:sp>
          <p:nvSpPr>
            <p:cNvPr id="105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D8BC9"/>
              </a:solidFill>
              <a:prstDash val="solid"/>
              <a:miter/>
            </a:ln>
          </p:spPr>
        </p:sp>
        <p:sp>
          <p:nvSpPr>
            <p:cNvPr id="106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7" name="Group 24"/>
          <p:cNvGrpSpPr/>
          <p:nvPr/>
        </p:nvGrpSpPr>
        <p:grpSpPr>
          <a:xfrm>
            <a:off x="6246852" y="8259635"/>
            <a:ext cx="948012" cy="948012"/>
            <a:chOff x="0" y="0"/>
            <a:chExt cx="812800" cy="812800"/>
          </a:xfrm>
        </p:grpSpPr>
        <p:sp>
          <p:nvSpPr>
            <p:cNvPr id="108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77BF60"/>
              </a:solidFill>
              <a:prstDash val="solid"/>
              <a:miter/>
            </a:ln>
          </p:spPr>
        </p:sp>
        <p:sp>
          <p:nvSpPr>
            <p:cNvPr id="109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0" name="Group 27"/>
          <p:cNvGrpSpPr/>
          <p:nvPr/>
        </p:nvGrpSpPr>
        <p:grpSpPr>
          <a:xfrm>
            <a:off x="11763506" y="5180714"/>
            <a:ext cx="948012" cy="948012"/>
            <a:chOff x="0" y="0"/>
            <a:chExt cx="812800" cy="812800"/>
          </a:xfrm>
        </p:grpSpPr>
        <p:sp>
          <p:nvSpPr>
            <p:cNvPr id="111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2BC5CD"/>
              </a:solidFill>
              <a:prstDash val="solid"/>
              <a:miter/>
            </a:ln>
          </p:spPr>
        </p:sp>
        <p:sp>
          <p:nvSpPr>
            <p:cNvPr id="112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4" name="Group 30"/>
          <p:cNvGrpSpPr/>
          <p:nvPr/>
        </p:nvGrpSpPr>
        <p:grpSpPr>
          <a:xfrm>
            <a:off x="11763506" y="8259635"/>
            <a:ext cx="948012" cy="948012"/>
            <a:chOff x="0" y="0"/>
            <a:chExt cx="812800" cy="812800"/>
          </a:xfrm>
        </p:grpSpPr>
        <p:sp>
          <p:nvSpPr>
            <p:cNvPr id="115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519D39"/>
              </a:solidFill>
              <a:prstDash val="solid"/>
              <a:miter/>
            </a:ln>
          </p:spPr>
        </p:sp>
        <p:sp>
          <p:nvSpPr>
            <p:cNvPr id="116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7" name="Freeform 33"/>
          <p:cNvSpPr/>
          <p:nvPr/>
        </p:nvSpPr>
        <p:spPr>
          <a:xfrm>
            <a:off x="12942250" y="5840775"/>
            <a:ext cx="4115707" cy="169773"/>
          </a:xfrm>
          <a:custGeom>
            <a:avLst/>
            <a:gdLst/>
            <a:ahLst/>
            <a:cxnLst/>
            <a:rect l="l" t="t" r="r" b="b"/>
            <a:pathLst>
              <a:path w="4115707" h="169773">
                <a:moveTo>
                  <a:pt x="0" y="0"/>
                </a:moveTo>
                <a:lnTo>
                  <a:pt x="4115707" y="0"/>
                </a:lnTo>
                <a:lnTo>
                  <a:pt x="4115707" y="169773"/>
                </a:lnTo>
                <a:lnTo>
                  <a:pt x="0" y="169773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8" name="Freeform 34"/>
          <p:cNvSpPr/>
          <p:nvPr/>
        </p:nvSpPr>
        <p:spPr>
          <a:xfrm>
            <a:off x="12942250" y="8919696"/>
            <a:ext cx="4115707" cy="169773"/>
          </a:xfrm>
          <a:custGeom>
            <a:avLst/>
            <a:gdLst/>
            <a:ahLst/>
            <a:cxnLst/>
            <a:rect l="l" t="t" r="r" b="b"/>
            <a:pathLst>
              <a:path w="4115707" h="169773">
                <a:moveTo>
                  <a:pt x="0" y="0"/>
                </a:moveTo>
                <a:lnTo>
                  <a:pt x="4115707" y="0"/>
                </a:lnTo>
                <a:lnTo>
                  <a:pt x="4115707" y="169773"/>
                </a:lnTo>
                <a:lnTo>
                  <a:pt x="0" y="169773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9" name="Freeform 35"/>
          <p:cNvSpPr/>
          <p:nvPr/>
        </p:nvSpPr>
        <p:spPr>
          <a:xfrm>
            <a:off x="5390933" y="3964907"/>
            <a:ext cx="908930" cy="669200"/>
          </a:xfrm>
          <a:custGeom>
            <a:avLst/>
            <a:gdLst/>
            <a:ahLst/>
            <a:cxnLst/>
            <a:rect l="l" t="t" r="r" b="b"/>
            <a:pathLst>
              <a:path w="908930" h="669200">
                <a:moveTo>
                  <a:pt x="0" y="0"/>
                </a:moveTo>
                <a:lnTo>
                  <a:pt x="908930" y="0"/>
                </a:lnTo>
                <a:lnTo>
                  <a:pt x="908930" y="669200"/>
                </a:lnTo>
                <a:lnTo>
                  <a:pt x="0" y="669200"/>
                </a:lnTo>
                <a:lnTo>
                  <a:pt x="0" y="0"/>
                </a:lnTo>
                <a:close/>
              </a:path>
            </a:pathLst>
          </a:custGeom>
          <a:blipFill>
            <a:blip r:embed="rId36" cstate="print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0" name="Freeform 37"/>
          <p:cNvSpPr/>
          <p:nvPr/>
        </p:nvSpPr>
        <p:spPr>
          <a:xfrm>
            <a:off x="10969687" y="3885879"/>
            <a:ext cx="956668" cy="617051"/>
          </a:xfrm>
          <a:custGeom>
            <a:avLst/>
            <a:gdLst/>
            <a:ahLst/>
            <a:cxnLst/>
            <a:rect l="l" t="t" r="r" b="b"/>
            <a:pathLst>
              <a:path w="956668" h="617051">
                <a:moveTo>
                  <a:pt x="0" y="0"/>
                </a:moveTo>
                <a:lnTo>
                  <a:pt x="956668" y="0"/>
                </a:lnTo>
                <a:lnTo>
                  <a:pt x="956668" y="617051"/>
                </a:lnTo>
                <a:lnTo>
                  <a:pt x="0" y="617051"/>
                </a:lnTo>
                <a:lnTo>
                  <a:pt x="0" y="0"/>
                </a:lnTo>
                <a:close/>
              </a:path>
            </a:pathLst>
          </a:custGeom>
          <a:blipFill>
            <a:blip r:embed="rId38" cstate="print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1" name="Freeform 38"/>
          <p:cNvSpPr/>
          <p:nvPr/>
        </p:nvSpPr>
        <p:spPr>
          <a:xfrm>
            <a:off x="5507694" y="6839741"/>
            <a:ext cx="726263" cy="689950"/>
          </a:xfrm>
          <a:custGeom>
            <a:avLst/>
            <a:gdLst/>
            <a:ahLst/>
            <a:cxnLst/>
            <a:rect l="l" t="t" r="r" b="b"/>
            <a:pathLst>
              <a:path w="726263" h="689950">
                <a:moveTo>
                  <a:pt x="0" y="0"/>
                </a:moveTo>
                <a:lnTo>
                  <a:pt x="726262" y="0"/>
                </a:lnTo>
                <a:lnTo>
                  <a:pt x="726262" y="689950"/>
                </a:lnTo>
                <a:lnTo>
                  <a:pt x="0" y="689950"/>
                </a:lnTo>
                <a:lnTo>
                  <a:pt x="0" y="0"/>
                </a:lnTo>
                <a:close/>
              </a:path>
            </a:pathLst>
          </a:custGeom>
          <a:blipFill>
            <a:blip r:embed="rId40" cstate="print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2" name="Freeform 39"/>
          <p:cNvSpPr/>
          <p:nvPr/>
        </p:nvSpPr>
        <p:spPr>
          <a:xfrm>
            <a:off x="11103384" y="6817435"/>
            <a:ext cx="765595" cy="773329"/>
          </a:xfrm>
          <a:custGeom>
            <a:avLst/>
            <a:gdLst/>
            <a:ahLst/>
            <a:cxnLst/>
            <a:rect l="l" t="t" r="r" b="b"/>
            <a:pathLst>
              <a:path w="765595" h="773329">
                <a:moveTo>
                  <a:pt x="0" y="0"/>
                </a:moveTo>
                <a:lnTo>
                  <a:pt x="765595" y="0"/>
                </a:lnTo>
                <a:lnTo>
                  <a:pt x="765595" y="773329"/>
                </a:lnTo>
                <a:lnTo>
                  <a:pt x="0" y="773329"/>
                </a:lnTo>
                <a:lnTo>
                  <a:pt x="0" y="0"/>
                </a:lnTo>
                <a:close/>
              </a:path>
            </a:pathLst>
          </a:custGeom>
          <a:blipFill>
            <a:blip r:embed="rId42" cstate="print">
              <a:extLst>
                <a:ext uri="{96DAC541-7B7A-43D3-8B79-37D633B846F1}">
                  <asvg:svgBlip xmlns:asvg="http://schemas.microsoft.com/office/drawing/2016/SVG/main" xmlns="" r:embed="rId4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4" name="TextBox 44"/>
          <p:cNvSpPr txBox="1"/>
          <p:nvPr/>
        </p:nvSpPr>
        <p:spPr>
          <a:xfrm>
            <a:off x="1406387" y="4547871"/>
            <a:ext cx="4229303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uk-UA" sz="4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ОСОБИСТІСТЬ</a:t>
            </a:r>
          </a:p>
        </p:txBody>
      </p:sp>
      <p:sp>
        <p:nvSpPr>
          <p:cNvPr id="125" name="TextBox 45"/>
          <p:cNvSpPr txBox="1"/>
          <p:nvPr/>
        </p:nvSpPr>
        <p:spPr>
          <a:xfrm>
            <a:off x="1537501" y="6874490"/>
            <a:ext cx="4508509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uk-UA" sz="32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Цілісна особистість, усебічно  розвинена, здатна до критичного мислення</a:t>
            </a:r>
            <a:endParaRPr lang="uk-UA" sz="32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26" name="TextBox 46"/>
          <p:cNvSpPr txBox="1"/>
          <p:nvPr/>
        </p:nvSpPr>
        <p:spPr>
          <a:xfrm>
            <a:off x="6935393" y="6782975"/>
            <a:ext cx="4848049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Патріот з активною позицією, який діє згідно морально-етичними принципами і здатний приймати відповідальні рішення</a:t>
            </a:r>
            <a:endParaRPr lang="uk-UA" sz="24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27" name="TextBox 47"/>
          <p:cNvSpPr txBox="1"/>
          <p:nvPr/>
        </p:nvSpPr>
        <p:spPr>
          <a:xfrm>
            <a:off x="12421893" y="6812319"/>
            <a:ext cx="5212774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uk-UA" sz="2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Інноватор, здатний змінювати навколишній світ, розвивати економіку, конкурувати на ринку праці, вчитися впродовж життя</a:t>
            </a:r>
            <a:endParaRPr lang="uk-UA" sz="24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28" name="TextBox 48"/>
          <p:cNvSpPr txBox="1"/>
          <p:nvPr/>
        </p:nvSpPr>
        <p:spPr>
          <a:xfrm>
            <a:off x="1002021" y="5401990"/>
            <a:ext cx="404366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>
                <a:solidFill>
                  <a:srgbClr val="11468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01</a:t>
            </a:r>
          </a:p>
        </p:txBody>
      </p:sp>
      <p:sp>
        <p:nvSpPr>
          <p:cNvPr id="129" name="TextBox 49"/>
          <p:cNvSpPr txBox="1"/>
          <p:nvPr/>
        </p:nvSpPr>
        <p:spPr>
          <a:xfrm>
            <a:off x="986283" y="8480911"/>
            <a:ext cx="435843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>
                <a:solidFill>
                  <a:srgbClr val="31BF8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04</a:t>
            </a:r>
          </a:p>
        </p:txBody>
      </p:sp>
      <p:sp>
        <p:nvSpPr>
          <p:cNvPr id="130" name="TextBox 50"/>
          <p:cNvSpPr txBox="1"/>
          <p:nvPr/>
        </p:nvSpPr>
        <p:spPr>
          <a:xfrm>
            <a:off x="6513652" y="5401990"/>
            <a:ext cx="414412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>
                <a:solidFill>
                  <a:srgbClr val="1D8BC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02</a:t>
            </a:r>
          </a:p>
        </p:txBody>
      </p:sp>
      <p:sp>
        <p:nvSpPr>
          <p:cNvPr id="131" name="TextBox 51"/>
          <p:cNvSpPr txBox="1"/>
          <p:nvPr/>
        </p:nvSpPr>
        <p:spPr>
          <a:xfrm>
            <a:off x="6506322" y="8480911"/>
            <a:ext cx="429071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>
                <a:solidFill>
                  <a:srgbClr val="77BF6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05</a:t>
            </a:r>
          </a:p>
        </p:txBody>
      </p:sp>
      <p:sp>
        <p:nvSpPr>
          <p:cNvPr id="132" name="TextBox 52"/>
          <p:cNvSpPr txBox="1"/>
          <p:nvPr/>
        </p:nvSpPr>
        <p:spPr>
          <a:xfrm>
            <a:off x="12024762" y="5401990"/>
            <a:ext cx="425500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>
                <a:solidFill>
                  <a:srgbClr val="2BC5C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03</a:t>
            </a:r>
          </a:p>
        </p:txBody>
      </p:sp>
      <p:sp>
        <p:nvSpPr>
          <p:cNvPr id="133" name="TextBox 53"/>
          <p:cNvSpPr txBox="1"/>
          <p:nvPr/>
        </p:nvSpPr>
        <p:spPr>
          <a:xfrm>
            <a:off x="12015237" y="8480911"/>
            <a:ext cx="444550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>
                <a:solidFill>
                  <a:srgbClr val="519D3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06</a:t>
            </a:r>
          </a:p>
        </p:txBody>
      </p:sp>
      <p:sp>
        <p:nvSpPr>
          <p:cNvPr id="135" name="Freeform 36"/>
          <p:cNvSpPr/>
          <p:nvPr/>
        </p:nvSpPr>
        <p:spPr>
          <a:xfrm>
            <a:off x="16766594" y="6745870"/>
            <a:ext cx="947597" cy="718037"/>
          </a:xfrm>
          <a:custGeom>
            <a:avLst/>
            <a:gdLst/>
            <a:ahLst/>
            <a:cxnLst/>
            <a:rect l="l" t="t" r="r" b="b"/>
            <a:pathLst>
              <a:path w="957980" h="886131">
                <a:moveTo>
                  <a:pt x="0" y="0"/>
                </a:moveTo>
                <a:lnTo>
                  <a:pt x="957979" y="0"/>
                </a:lnTo>
                <a:lnTo>
                  <a:pt x="957979" y="886131"/>
                </a:lnTo>
                <a:lnTo>
                  <a:pt x="0" y="886131"/>
                </a:lnTo>
                <a:lnTo>
                  <a:pt x="0" y="0"/>
                </a:lnTo>
                <a:close/>
              </a:path>
            </a:pathLst>
          </a:custGeom>
          <a:blipFill>
            <a:blip r:embed="rId44" cstate="print">
              <a:extLs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136" name="Freeform 35"/>
          <p:cNvSpPr/>
          <p:nvPr/>
        </p:nvSpPr>
        <p:spPr>
          <a:xfrm>
            <a:off x="16377336" y="3987036"/>
            <a:ext cx="847490" cy="964036"/>
          </a:xfrm>
          <a:custGeom>
            <a:avLst/>
            <a:gdLst/>
            <a:ahLst/>
            <a:cxnLst/>
            <a:rect l="l" t="t" r="r" b="b"/>
            <a:pathLst>
              <a:path w="737691" h="820796">
                <a:moveTo>
                  <a:pt x="0" y="0"/>
                </a:moveTo>
                <a:lnTo>
                  <a:pt x="737691" y="0"/>
                </a:lnTo>
                <a:lnTo>
                  <a:pt x="737691" y="820796"/>
                </a:lnTo>
                <a:lnTo>
                  <a:pt x="0" y="820796"/>
                </a:lnTo>
                <a:lnTo>
                  <a:pt x="0" y="0"/>
                </a:lnTo>
                <a:close/>
              </a:path>
            </a:pathLst>
          </a:custGeom>
          <a:blipFill>
            <a:blip r:embed="rId46" cstate="print">
              <a:extLst>
                <a:ext uri="{96DAC541-7B7A-43D3-8B79-37D633B846F1}">
                  <asvg:svgBlip xmlns="" xmlns:asvg="http://schemas.microsoft.com/office/drawing/2016/SVG/main" r:embed="rId4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7" name="TextBox 44"/>
          <p:cNvSpPr txBox="1"/>
          <p:nvPr/>
        </p:nvSpPr>
        <p:spPr>
          <a:xfrm>
            <a:off x="7321934" y="4529944"/>
            <a:ext cx="4229303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uk-UA" sz="4400" b="1" dirty="0" smtClean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ПАТРІОТ</a:t>
            </a:r>
          </a:p>
        </p:txBody>
      </p:sp>
      <p:sp>
        <p:nvSpPr>
          <p:cNvPr id="138" name="TextBox 44"/>
          <p:cNvSpPr txBox="1"/>
          <p:nvPr/>
        </p:nvSpPr>
        <p:spPr>
          <a:xfrm>
            <a:off x="12537291" y="4527577"/>
            <a:ext cx="4229303" cy="407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uk-UA" sz="44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ІННОВАТОР</a:t>
            </a:r>
          </a:p>
        </p:txBody>
      </p:sp>
    </p:spTree>
    <p:extLst>
      <p:ext uri="{BB962C8B-B14F-4D97-AF65-F5344CB8AC3E}">
        <p14:creationId xmlns="" xmlns:p14="http://schemas.microsoft.com/office/powerpoint/2010/main" val="383503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-1616863" y="-3905517"/>
            <a:ext cx="6341418" cy="7363039"/>
          </a:xfrm>
          <a:custGeom>
            <a:avLst/>
            <a:gdLst/>
            <a:ahLst/>
            <a:cxnLst/>
            <a:rect l="l" t="t" r="r" b="b"/>
            <a:pathLst>
              <a:path w="6341418" h="7363039">
                <a:moveTo>
                  <a:pt x="0" y="0"/>
                </a:moveTo>
                <a:lnTo>
                  <a:pt x="6341418" y="0"/>
                </a:lnTo>
                <a:lnTo>
                  <a:pt x="6341418" y="7363040"/>
                </a:lnTo>
                <a:lnTo>
                  <a:pt x="0" y="7363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33648" y="8601494"/>
            <a:ext cx="7160284" cy="85876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 dirty="0"/>
          </a:p>
        </p:txBody>
      </p:sp>
      <p:sp>
        <p:nvSpPr>
          <p:cNvPr id="10" name="Freeform 10"/>
          <p:cNvSpPr/>
          <p:nvPr/>
        </p:nvSpPr>
        <p:spPr>
          <a:xfrm>
            <a:off x="1813738" y="9102359"/>
            <a:ext cx="283413" cy="280933"/>
          </a:xfrm>
          <a:custGeom>
            <a:avLst/>
            <a:gdLst/>
            <a:ahLst/>
            <a:cxnLst/>
            <a:rect l="l" t="t" r="r" b="b"/>
            <a:pathLst>
              <a:path w="283413" h="280933">
                <a:moveTo>
                  <a:pt x="0" y="0"/>
                </a:moveTo>
                <a:lnTo>
                  <a:pt x="283413" y="0"/>
                </a:lnTo>
                <a:lnTo>
                  <a:pt x="283413" y="280933"/>
                </a:lnTo>
                <a:lnTo>
                  <a:pt x="0" y="28093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160833" y="8995437"/>
            <a:ext cx="6635156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b="1" spc="-105" dirty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Impact on Human Health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35704" y="2460895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0" y="0"/>
                </a:moveTo>
                <a:lnTo>
                  <a:pt x="3580142" y="0"/>
                </a:lnTo>
                <a:lnTo>
                  <a:pt x="3580142" y="280368"/>
                </a:lnTo>
                <a:lnTo>
                  <a:pt x="0" y="280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 t="-22409" r="-50370"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5215846" y="2460895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3580143" y="0"/>
                </a:moveTo>
                <a:lnTo>
                  <a:pt x="0" y="0"/>
                </a:lnTo>
                <a:lnTo>
                  <a:pt x="0" y="280368"/>
                </a:lnTo>
                <a:lnTo>
                  <a:pt x="3580143" y="280368"/>
                </a:lnTo>
                <a:lnTo>
                  <a:pt x="3580143" y="0"/>
                </a:lnTo>
                <a:close/>
              </a:path>
            </a:pathLst>
          </a:custGeom>
          <a:blipFill>
            <a:blip r:embed="rId11" cstate="print"/>
            <a:stretch>
              <a:fillRect t="-22409" r="-50370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635704" y="6271452"/>
            <a:ext cx="11013496" cy="714106"/>
            <a:chOff x="0" y="0"/>
            <a:chExt cx="1885836" cy="1880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85836" cy="188077"/>
            </a:xfrm>
            <a:custGeom>
              <a:avLst/>
              <a:gdLst/>
              <a:ahLst/>
              <a:cxnLst/>
              <a:rect l="l" t="t" r="r" b="b"/>
              <a:pathLst>
                <a:path w="1885836" h="188077">
                  <a:moveTo>
                    <a:pt x="0" y="0"/>
                  </a:moveTo>
                  <a:lnTo>
                    <a:pt x="1885836" y="0"/>
                  </a:lnTo>
                  <a:lnTo>
                    <a:pt x="1885836" y="188077"/>
                  </a:lnTo>
                  <a:lnTo>
                    <a:pt x="0" y="188077"/>
                  </a:lnTo>
                  <a:close/>
                </a:path>
              </a:pathLst>
            </a:custGeom>
            <a:gradFill rotWithShape="1"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885836" cy="22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813738" y="6543124"/>
            <a:ext cx="283413" cy="280933"/>
          </a:xfrm>
          <a:custGeom>
            <a:avLst/>
            <a:gdLst/>
            <a:ahLst/>
            <a:cxnLst/>
            <a:rect l="l" t="t" r="r" b="b"/>
            <a:pathLst>
              <a:path w="283413" h="280933">
                <a:moveTo>
                  <a:pt x="0" y="0"/>
                </a:moveTo>
                <a:lnTo>
                  <a:pt x="283413" y="0"/>
                </a:lnTo>
                <a:lnTo>
                  <a:pt x="283413" y="280933"/>
                </a:lnTo>
                <a:lnTo>
                  <a:pt x="0" y="28093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160832" y="6436202"/>
            <a:ext cx="9954968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ru-RU" sz="3000" b="1" spc="-105" dirty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Законом </a:t>
            </a:r>
            <a:r>
              <a:rPr lang="uk-UA" sz="3000" b="1" spc="-105" dirty="0" smtClean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України «Про повну загальну середню освіту»</a:t>
            </a:r>
            <a:endParaRPr lang="uk-UA" sz="3000" b="1" spc="-105" dirty="0">
              <a:solidFill>
                <a:srgbClr val="FFFFFF"/>
              </a:solidFill>
              <a:latin typeface="Be Vietnam Medium"/>
              <a:ea typeface="Be Vietnam Medium"/>
              <a:cs typeface="Be Vietnam Medium"/>
              <a:sym typeface="Be Vietnam Medium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635704" y="7040644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0" y="0"/>
                </a:moveTo>
                <a:lnTo>
                  <a:pt x="3580142" y="0"/>
                </a:lnTo>
                <a:lnTo>
                  <a:pt x="3580142" y="280368"/>
                </a:lnTo>
                <a:lnTo>
                  <a:pt x="0" y="280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 t="-22409" r="-50370"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5215846" y="7040644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3580143" y="0"/>
                </a:moveTo>
                <a:lnTo>
                  <a:pt x="0" y="0"/>
                </a:lnTo>
                <a:lnTo>
                  <a:pt x="0" y="280368"/>
                </a:lnTo>
                <a:lnTo>
                  <a:pt x="3580143" y="280368"/>
                </a:lnTo>
                <a:lnTo>
                  <a:pt x="3580143" y="0"/>
                </a:lnTo>
                <a:close/>
              </a:path>
            </a:pathLst>
          </a:custGeom>
          <a:blipFill>
            <a:blip r:embed="rId11" cstate="print"/>
            <a:stretch>
              <a:fillRect t="-22409" r="-50370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662335" y="3827113"/>
            <a:ext cx="7160284" cy="714106"/>
            <a:chOff x="0" y="0"/>
            <a:chExt cx="1885836" cy="18807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85836" cy="188077"/>
            </a:xfrm>
            <a:custGeom>
              <a:avLst/>
              <a:gdLst/>
              <a:ahLst/>
              <a:cxnLst/>
              <a:rect l="l" t="t" r="r" b="b"/>
              <a:pathLst>
                <a:path w="1885836" h="188077">
                  <a:moveTo>
                    <a:pt x="0" y="0"/>
                  </a:moveTo>
                  <a:lnTo>
                    <a:pt x="1885836" y="0"/>
                  </a:lnTo>
                  <a:lnTo>
                    <a:pt x="1885836" y="188077"/>
                  </a:lnTo>
                  <a:lnTo>
                    <a:pt x="0" y="188077"/>
                  </a:lnTo>
                  <a:close/>
                </a:path>
              </a:pathLst>
            </a:custGeom>
            <a:gradFill rotWithShape="1"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885836" cy="22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26" name="Freeform 26"/>
          <p:cNvSpPr/>
          <p:nvPr/>
        </p:nvSpPr>
        <p:spPr>
          <a:xfrm>
            <a:off x="1840369" y="4043699"/>
            <a:ext cx="283413" cy="280933"/>
          </a:xfrm>
          <a:custGeom>
            <a:avLst/>
            <a:gdLst/>
            <a:ahLst/>
            <a:cxnLst/>
            <a:rect l="l" t="t" r="r" b="b"/>
            <a:pathLst>
              <a:path w="283413" h="280933">
                <a:moveTo>
                  <a:pt x="0" y="0"/>
                </a:moveTo>
                <a:lnTo>
                  <a:pt x="283413" y="0"/>
                </a:lnTo>
                <a:lnTo>
                  <a:pt x="283413" y="280933"/>
                </a:lnTo>
                <a:lnTo>
                  <a:pt x="0" y="28093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301816" y="3978513"/>
            <a:ext cx="440969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uk-UA" sz="3000" b="1" spc="-105" dirty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Статутом закладу освіти</a:t>
            </a:r>
          </a:p>
        </p:txBody>
      </p:sp>
      <p:sp>
        <p:nvSpPr>
          <p:cNvPr id="28" name="Freeform 28"/>
          <p:cNvSpPr/>
          <p:nvPr/>
        </p:nvSpPr>
        <p:spPr>
          <a:xfrm>
            <a:off x="1635704" y="4541219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0" y="0"/>
                </a:moveTo>
                <a:lnTo>
                  <a:pt x="3580142" y="0"/>
                </a:lnTo>
                <a:lnTo>
                  <a:pt x="3580142" y="280368"/>
                </a:lnTo>
                <a:lnTo>
                  <a:pt x="0" y="280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 t="-22409" r="-50370"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5215846" y="4541219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3580143" y="0"/>
                </a:moveTo>
                <a:lnTo>
                  <a:pt x="0" y="0"/>
                </a:lnTo>
                <a:lnTo>
                  <a:pt x="0" y="280368"/>
                </a:lnTo>
                <a:lnTo>
                  <a:pt x="3580143" y="280368"/>
                </a:lnTo>
                <a:lnTo>
                  <a:pt x="3580143" y="0"/>
                </a:lnTo>
                <a:close/>
              </a:path>
            </a:pathLst>
          </a:custGeom>
          <a:blipFill>
            <a:blip r:embed="rId11" cstate="print"/>
            <a:stretch>
              <a:fillRect t="-22409" r="-50370"/>
            </a:stretch>
          </a:blipFill>
        </p:spPr>
      </p:sp>
      <p:sp>
        <p:nvSpPr>
          <p:cNvPr id="31" name="TextBox 49"/>
          <p:cNvSpPr txBox="1"/>
          <p:nvPr/>
        </p:nvSpPr>
        <p:spPr>
          <a:xfrm>
            <a:off x="381000" y="75185"/>
            <a:ext cx="160020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6600" b="1" spc="-420" dirty="0" smtClean="0">
                <a:solidFill>
                  <a:srgbClr val="144724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У своїй діяльності як директор </a:t>
            </a:r>
          </a:p>
          <a:p>
            <a:r>
              <a:rPr lang="uk-UA" sz="6600" b="1" spc="-420" dirty="0" smtClean="0">
                <a:solidFill>
                  <a:srgbClr val="144724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закладу освіти керувалася:</a:t>
            </a:r>
            <a:endParaRPr lang="uk-UA" sz="6600" b="1" spc="-420" dirty="0">
              <a:solidFill>
                <a:srgbClr val="144724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grpSp>
        <p:nvGrpSpPr>
          <p:cNvPr id="32" name="Group 23"/>
          <p:cNvGrpSpPr/>
          <p:nvPr/>
        </p:nvGrpSpPr>
        <p:grpSpPr>
          <a:xfrm>
            <a:off x="1633648" y="2809182"/>
            <a:ext cx="7160284" cy="714106"/>
            <a:chOff x="0" y="0"/>
            <a:chExt cx="1885836" cy="188077"/>
          </a:xfrm>
        </p:grpSpPr>
        <p:sp>
          <p:nvSpPr>
            <p:cNvPr id="33" name="Freeform 24"/>
            <p:cNvSpPr/>
            <p:nvPr/>
          </p:nvSpPr>
          <p:spPr>
            <a:xfrm>
              <a:off x="0" y="0"/>
              <a:ext cx="1885836" cy="188077"/>
            </a:xfrm>
            <a:custGeom>
              <a:avLst/>
              <a:gdLst/>
              <a:ahLst/>
              <a:cxnLst/>
              <a:rect l="l" t="t" r="r" b="b"/>
              <a:pathLst>
                <a:path w="1885836" h="188077">
                  <a:moveTo>
                    <a:pt x="0" y="0"/>
                  </a:moveTo>
                  <a:lnTo>
                    <a:pt x="1885836" y="0"/>
                  </a:lnTo>
                  <a:lnTo>
                    <a:pt x="1885836" y="188077"/>
                  </a:lnTo>
                  <a:lnTo>
                    <a:pt x="0" y="188077"/>
                  </a:lnTo>
                  <a:close/>
                </a:path>
              </a:pathLst>
            </a:custGeom>
            <a:gradFill rotWithShape="1"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34" name="TextBox 25"/>
            <p:cNvSpPr txBox="1"/>
            <p:nvPr/>
          </p:nvSpPr>
          <p:spPr>
            <a:xfrm>
              <a:off x="0" y="-38100"/>
              <a:ext cx="1885836" cy="22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35" name="Freeform 26"/>
          <p:cNvSpPr/>
          <p:nvPr/>
        </p:nvSpPr>
        <p:spPr>
          <a:xfrm>
            <a:off x="1811682" y="3025768"/>
            <a:ext cx="283413" cy="280933"/>
          </a:xfrm>
          <a:custGeom>
            <a:avLst/>
            <a:gdLst/>
            <a:ahLst/>
            <a:cxnLst/>
            <a:rect l="l" t="t" r="r" b="b"/>
            <a:pathLst>
              <a:path w="283413" h="280933">
                <a:moveTo>
                  <a:pt x="0" y="0"/>
                </a:moveTo>
                <a:lnTo>
                  <a:pt x="283413" y="0"/>
                </a:lnTo>
                <a:lnTo>
                  <a:pt x="283413" y="280933"/>
                </a:lnTo>
                <a:lnTo>
                  <a:pt x="0" y="28093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27"/>
          <p:cNvSpPr txBox="1"/>
          <p:nvPr/>
        </p:nvSpPr>
        <p:spPr>
          <a:xfrm>
            <a:off x="2273129" y="2960582"/>
            <a:ext cx="440969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uk-UA" sz="3000" b="1" spc="-105" dirty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посадовими обов'язками</a:t>
            </a:r>
          </a:p>
        </p:txBody>
      </p:sp>
      <p:grpSp>
        <p:nvGrpSpPr>
          <p:cNvPr id="37" name="Group 23"/>
          <p:cNvGrpSpPr/>
          <p:nvPr/>
        </p:nvGrpSpPr>
        <p:grpSpPr>
          <a:xfrm>
            <a:off x="1662335" y="4981568"/>
            <a:ext cx="7160284" cy="714106"/>
            <a:chOff x="0" y="0"/>
            <a:chExt cx="1885836" cy="188077"/>
          </a:xfrm>
        </p:grpSpPr>
        <p:sp>
          <p:nvSpPr>
            <p:cNvPr id="38" name="Freeform 24"/>
            <p:cNvSpPr/>
            <p:nvPr/>
          </p:nvSpPr>
          <p:spPr>
            <a:xfrm>
              <a:off x="0" y="0"/>
              <a:ext cx="1885836" cy="188077"/>
            </a:xfrm>
            <a:custGeom>
              <a:avLst/>
              <a:gdLst/>
              <a:ahLst/>
              <a:cxnLst/>
              <a:rect l="l" t="t" r="r" b="b"/>
              <a:pathLst>
                <a:path w="1885836" h="188077">
                  <a:moveTo>
                    <a:pt x="0" y="0"/>
                  </a:moveTo>
                  <a:lnTo>
                    <a:pt x="1885836" y="0"/>
                  </a:lnTo>
                  <a:lnTo>
                    <a:pt x="1885836" y="188077"/>
                  </a:lnTo>
                  <a:lnTo>
                    <a:pt x="0" y="188077"/>
                  </a:lnTo>
                  <a:close/>
                </a:path>
              </a:pathLst>
            </a:custGeom>
            <a:gradFill rotWithShape="1"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39" name="TextBox 25"/>
            <p:cNvSpPr txBox="1"/>
            <p:nvPr/>
          </p:nvSpPr>
          <p:spPr>
            <a:xfrm>
              <a:off x="0" y="-38100"/>
              <a:ext cx="1885836" cy="22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40" name="Freeform 26"/>
          <p:cNvSpPr/>
          <p:nvPr/>
        </p:nvSpPr>
        <p:spPr>
          <a:xfrm>
            <a:off x="1840369" y="5198154"/>
            <a:ext cx="283413" cy="280933"/>
          </a:xfrm>
          <a:custGeom>
            <a:avLst/>
            <a:gdLst/>
            <a:ahLst/>
            <a:cxnLst/>
            <a:rect l="l" t="t" r="r" b="b"/>
            <a:pathLst>
              <a:path w="283413" h="280933">
                <a:moveTo>
                  <a:pt x="0" y="0"/>
                </a:moveTo>
                <a:lnTo>
                  <a:pt x="283413" y="0"/>
                </a:lnTo>
                <a:lnTo>
                  <a:pt x="283413" y="280933"/>
                </a:lnTo>
                <a:lnTo>
                  <a:pt x="0" y="28093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27"/>
          <p:cNvSpPr txBox="1"/>
          <p:nvPr/>
        </p:nvSpPr>
        <p:spPr>
          <a:xfrm>
            <a:off x="2301816" y="5132968"/>
            <a:ext cx="5699184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uk-UA" sz="3000" b="1" spc="-105" dirty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Законом України «Про освіту»</a:t>
            </a:r>
          </a:p>
        </p:txBody>
      </p:sp>
      <p:grpSp>
        <p:nvGrpSpPr>
          <p:cNvPr id="42" name="Group 23"/>
          <p:cNvGrpSpPr/>
          <p:nvPr/>
        </p:nvGrpSpPr>
        <p:grpSpPr>
          <a:xfrm>
            <a:off x="1624122" y="7431243"/>
            <a:ext cx="7596077" cy="714106"/>
            <a:chOff x="0" y="0"/>
            <a:chExt cx="1885836" cy="188077"/>
          </a:xfrm>
        </p:grpSpPr>
        <p:sp>
          <p:nvSpPr>
            <p:cNvPr id="43" name="Freeform 24"/>
            <p:cNvSpPr/>
            <p:nvPr/>
          </p:nvSpPr>
          <p:spPr>
            <a:xfrm>
              <a:off x="0" y="0"/>
              <a:ext cx="1885836" cy="188077"/>
            </a:xfrm>
            <a:custGeom>
              <a:avLst/>
              <a:gdLst/>
              <a:ahLst/>
              <a:cxnLst/>
              <a:rect l="l" t="t" r="r" b="b"/>
              <a:pathLst>
                <a:path w="1885836" h="188077">
                  <a:moveTo>
                    <a:pt x="0" y="0"/>
                  </a:moveTo>
                  <a:lnTo>
                    <a:pt x="1885836" y="0"/>
                  </a:lnTo>
                  <a:lnTo>
                    <a:pt x="1885836" y="188077"/>
                  </a:lnTo>
                  <a:lnTo>
                    <a:pt x="0" y="188077"/>
                  </a:lnTo>
                  <a:close/>
                </a:path>
              </a:pathLst>
            </a:custGeom>
            <a:gradFill rotWithShape="1"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4" name="TextBox 25"/>
            <p:cNvSpPr txBox="1"/>
            <p:nvPr/>
          </p:nvSpPr>
          <p:spPr>
            <a:xfrm>
              <a:off x="0" y="-38100"/>
              <a:ext cx="1885836" cy="22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45" name="Freeform 26"/>
          <p:cNvSpPr/>
          <p:nvPr/>
        </p:nvSpPr>
        <p:spPr>
          <a:xfrm>
            <a:off x="1780023" y="7702092"/>
            <a:ext cx="283413" cy="280933"/>
          </a:xfrm>
          <a:custGeom>
            <a:avLst/>
            <a:gdLst/>
            <a:ahLst/>
            <a:cxnLst/>
            <a:rect l="l" t="t" r="r" b="b"/>
            <a:pathLst>
              <a:path w="283413" h="280933">
                <a:moveTo>
                  <a:pt x="0" y="0"/>
                </a:moveTo>
                <a:lnTo>
                  <a:pt x="283413" y="0"/>
                </a:lnTo>
                <a:lnTo>
                  <a:pt x="283413" y="280933"/>
                </a:lnTo>
                <a:lnTo>
                  <a:pt x="0" y="28093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27"/>
          <p:cNvSpPr txBox="1"/>
          <p:nvPr/>
        </p:nvSpPr>
        <p:spPr>
          <a:xfrm>
            <a:off x="2241470" y="7636906"/>
            <a:ext cx="7664530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uk-UA" sz="3000" b="1" spc="-105" dirty="0" smtClean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нормативно-правовими документами</a:t>
            </a:r>
            <a:endParaRPr lang="uk-UA" sz="3000" b="1" spc="-105" dirty="0">
              <a:solidFill>
                <a:srgbClr val="FFFFFF"/>
              </a:solidFill>
              <a:latin typeface="Be Vietnam Medium"/>
              <a:ea typeface="Be Vietnam Medium"/>
              <a:cs typeface="Be Vietnam Medium"/>
              <a:sym typeface="Be Vietnam Medium"/>
            </a:endParaRPr>
          </a:p>
        </p:txBody>
      </p:sp>
      <p:grpSp>
        <p:nvGrpSpPr>
          <p:cNvPr id="47" name="Group 23"/>
          <p:cNvGrpSpPr/>
          <p:nvPr/>
        </p:nvGrpSpPr>
        <p:grpSpPr>
          <a:xfrm>
            <a:off x="1601989" y="8746155"/>
            <a:ext cx="7160284" cy="714106"/>
            <a:chOff x="0" y="0"/>
            <a:chExt cx="1885836" cy="188077"/>
          </a:xfrm>
        </p:grpSpPr>
        <p:sp>
          <p:nvSpPr>
            <p:cNvPr id="48" name="Freeform 24"/>
            <p:cNvSpPr/>
            <p:nvPr/>
          </p:nvSpPr>
          <p:spPr>
            <a:xfrm>
              <a:off x="0" y="0"/>
              <a:ext cx="1885836" cy="188077"/>
            </a:xfrm>
            <a:custGeom>
              <a:avLst/>
              <a:gdLst/>
              <a:ahLst/>
              <a:cxnLst/>
              <a:rect l="l" t="t" r="r" b="b"/>
              <a:pathLst>
                <a:path w="1885836" h="188077">
                  <a:moveTo>
                    <a:pt x="0" y="0"/>
                  </a:moveTo>
                  <a:lnTo>
                    <a:pt x="1885836" y="0"/>
                  </a:lnTo>
                  <a:lnTo>
                    <a:pt x="1885836" y="188077"/>
                  </a:lnTo>
                  <a:lnTo>
                    <a:pt x="0" y="188077"/>
                  </a:lnTo>
                  <a:close/>
                </a:path>
              </a:pathLst>
            </a:custGeom>
            <a:gradFill rotWithShape="1"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9" name="TextBox 25"/>
            <p:cNvSpPr txBox="1"/>
            <p:nvPr/>
          </p:nvSpPr>
          <p:spPr>
            <a:xfrm>
              <a:off x="0" y="-38100"/>
              <a:ext cx="1885836" cy="22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50" name="Freeform 26"/>
          <p:cNvSpPr/>
          <p:nvPr/>
        </p:nvSpPr>
        <p:spPr>
          <a:xfrm>
            <a:off x="1780023" y="8962741"/>
            <a:ext cx="283413" cy="280933"/>
          </a:xfrm>
          <a:custGeom>
            <a:avLst/>
            <a:gdLst/>
            <a:ahLst/>
            <a:cxnLst/>
            <a:rect l="l" t="t" r="r" b="b"/>
            <a:pathLst>
              <a:path w="283413" h="280933">
                <a:moveTo>
                  <a:pt x="0" y="0"/>
                </a:moveTo>
                <a:lnTo>
                  <a:pt x="283413" y="0"/>
                </a:lnTo>
                <a:lnTo>
                  <a:pt x="283413" y="280933"/>
                </a:lnTo>
                <a:lnTo>
                  <a:pt x="0" y="28093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27"/>
          <p:cNvSpPr txBox="1"/>
          <p:nvPr/>
        </p:nvSpPr>
        <p:spPr>
          <a:xfrm>
            <a:off x="2241470" y="8897555"/>
            <a:ext cx="6140530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uk-UA" sz="3000" b="1" spc="-105" dirty="0">
                <a:solidFill>
                  <a:srgbClr val="FFFFFF"/>
                </a:solidFill>
                <a:latin typeface="Be Vietnam Medium"/>
                <a:ea typeface="Be Vietnam Medium"/>
                <a:cs typeface="Be Vietnam Medium"/>
                <a:sym typeface="Be Vietnam Medium"/>
              </a:rPr>
              <a:t>Конституцією України, КЗпП</a:t>
            </a:r>
          </a:p>
        </p:txBody>
      </p:sp>
      <p:sp>
        <p:nvSpPr>
          <p:cNvPr id="52" name="AutoShape 13"/>
          <p:cNvSpPr/>
          <p:nvPr/>
        </p:nvSpPr>
        <p:spPr>
          <a:xfrm>
            <a:off x="381000" y="2106510"/>
            <a:ext cx="3978967" cy="0"/>
          </a:xfrm>
          <a:prstGeom prst="line">
            <a:avLst/>
          </a:prstGeom>
          <a:ln w="114300" cap="flat">
            <a:gradFill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53" name="AutoShape 13"/>
          <p:cNvSpPr/>
          <p:nvPr/>
        </p:nvSpPr>
        <p:spPr>
          <a:xfrm>
            <a:off x="4495800" y="2106510"/>
            <a:ext cx="3978967" cy="0"/>
          </a:xfrm>
          <a:prstGeom prst="line">
            <a:avLst/>
          </a:prstGeom>
          <a:ln w="114300" cap="flat">
            <a:gradFill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54" name="AutoShape 13"/>
          <p:cNvSpPr/>
          <p:nvPr/>
        </p:nvSpPr>
        <p:spPr>
          <a:xfrm>
            <a:off x="762000" y="1104900"/>
            <a:ext cx="3978967" cy="0"/>
          </a:xfrm>
          <a:prstGeom prst="line">
            <a:avLst/>
          </a:prstGeom>
          <a:ln w="114300" cap="flat">
            <a:gradFill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55" name="AutoShape 13"/>
          <p:cNvSpPr/>
          <p:nvPr/>
        </p:nvSpPr>
        <p:spPr>
          <a:xfrm>
            <a:off x="5108483" y="1127886"/>
            <a:ext cx="3978967" cy="0"/>
          </a:xfrm>
          <a:prstGeom prst="line">
            <a:avLst/>
          </a:prstGeom>
          <a:ln w="114300" cap="flat">
            <a:gradFill>
              <a:gsLst>
                <a:gs pos="0">
                  <a:srgbClr val="22743D">
                    <a:alpha val="100000"/>
                  </a:srgbClr>
                </a:gs>
                <a:gs pos="100000">
                  <a:srgbClr val="0E321A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56" name="Freeform 22"/>
          <p:cNvSpPr/>
          <p:nvPr/>
        </p:nvSpPr>
        <p:spPr>
          <a:xfrm flipH="1" flipV="1">
            <a:off x="10866639" y="205887"/>
            <a:ext cx="7824936" cy="5076427"/>
          </a:xfrm>
          <a:custGeom>
            <a:avLst/>
            <a:gdLst/>
            <a:ahLst/>
            <a:cxnLst/>
            <a:rect l="l" t="t" r="r" b="b"/>
            <a:pathLst>
              <a:path w="7301574" h="4736896">
                <a:moveTo>
                  <a:pt x="7301574" y="4736896"/>
                </a:moveTo>
                <a:lnTo>
                  <a:pt x="0" y="4736896"/>
                </a:lnTo>
                <a:lnTo>
                  <a:pt x="0" y="0"/>
                </a:lnTo>
                <a:lnTo>
                  <a:pt x="7301574" y="0"/>
                </a:lnTo>
                <a:lnTo>
                  <a:pt x="7301574" y="473689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10"/>
          <p:cNvSpPr/>
          <p:nvPr/>
        </p:nvSpPr>
        <p:spPr>
          <a:xfrm flipH="1">
            <a:off x="10668000" y="6559911"/>
            <a:ext cx="8038344" cy="4682336"/>
          </a:xfrm>
          <a:custGeom>
            <a:avLst/>
            <a:gdLst/>
            <a:ahLst/>
            <a:cxnLst/>
            <a:rect l="l" t="t" r="r" b="b"/>
            <a:pathLst>
              <a:path w="8038344" h="4682336">
                <a:moveTo>
                  <a:pt x="8038344" y="0"/>
                </a:moveTo>
                <a:lnTo>
                  <a:pt x="0" y="0"/>
                </a:lnTo>
                <a:lnTo>
                  <a:pt x="0" y="4682336"/>
                </a:lnTo>
                <a:lnTo>
                  <a:pt x="8038344" y="4682336"/>
                </a:lnTo>
                <a:lnTo>
                  <a:pt x="803834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2" name="Group 9"/>
          <p:cNvGrpSpPr/>
          <p:nvPr/>
        </p:nvGrpSpPr>
        <p:grpSpPr>
          <a:xfrm rot="5400000">
            <a:off x="-2567221" y="5511020"/>
            <a:ext cx="6713600" cy="1030944"/>
            <a:chOff x="0" y="0"/>
            <a:chExt cx="2323913" cy="332620"/>
          </a:xfrm>
        </p:grpSpPr>
        <p:sp>
          <p:nvSpPr>
            <p:cNvPr id="73" name="Freeform 10"/>
            <p:cNvSpPr/>
            <p:nvPr/>
          </p:nvSpPr>
          <p:spPr>
            <a:xfrm>
              <a:off x="4453" y="0"/>
              <a:ext cx="2315006" cy="332620"/>
            </a:xfrm>
            <a:custGeom>
              <a:avLst/>
              <a:gdLst/>
              <a:ahLst/>
              <a:cxnLst/>
              <a:rect l="l" t="t" r="r" b="b"/>
              <a:pathLst>
                <a:path w="2315006" h="332620">
                  <a:moveTo>
                    <a:pt x="209569" y="0"/>
                  </a:moveTo>
                  <a:lnTo>
                    <a:pt x="2308638" y="0"/>
                  </a:lnTo>
                  <a:cubicBezTo>
                    <a:pt x="2310834" y="0"/>
                    <a:pt x="2312858" y="1186"/>
                    <a:pt x="2313933" y="3101"/>
                  </a:cubicBezTo>
                  <a:cubicBezTo>
                    <a:pt x="2315007" y="5015"/>
                    <a:pt x="2314963" y="7361"/>
                    <a:pt x="2313818" y="9235"/>
                  </a:cubicBezTo>
                  <a:lnTo>
                    <a:pt x="2121902" y="323385"/>
                  </a:lnTo>
                  <a:cubicBezTo>
                    <a:pt x="2118398" y="329121"/>
                    <a:pt x="2112160" y="332620"/>
                    <a:pt x="2105438" y="332620"/>
                  </a:cubicBezTo>
                  <a:lnTo>
                    <a:pt x="6369" y="332620"/>
                  </a:lnTo>
                  <a:cubicBezTo>
                    <a:pt x="4173" y="332620"/>
                    <a:pt x="2149" y="331434"/>
                    <a:pt x="1075" y="329519"/>
                  </a:cubicBezTo>
                  <a:cubicBezTo>
                    <a:pt x="0" y="327604"/>
                    <a:pt x="44" y="325259"/>
                    <a:pt x="1189" y="323385"/>
                  </a:cubicBezTo>
                  <a:lnTo>
                    <a:pt x="193105" y="9235"/>
                  </a:lnTo>
                  <a:cubicBezTo>
                    <a:pt x="196610" y="3499"/>
                    <a:pt x="202847" y="0"/>
                    <a:pt x="209569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74" name="TextBox 11"/>
            <p:cNvSpPr txBox="1"/>
            <p:nvPr/>
          </p:nvSpPr>
          <p:spPr>
            <a:xfrm>
              <a:off x="101600" y="-66675"/>
              <a:ext cx="2120713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75" name="Freeform 12"/>
          <p:cNvSpPr/>
          <p:nvPr/>
        </p:nvSpPr>
        <p:spPr>
          <a:xfrm>
            <a:off x="534842" y="6354755"/>
            <a:ext cx="512917" cy="475684"/>
          </a:xfrm>
          <a:custGeom>
            <a:avLst/>
            <a:gdLst/>
            <a:ahLst/>
            <a:cxnLst/>
            <a:rect l="l" t="t" r="r" b="b"/>
            <a:pathLst>
              <a:path w="764156" h="760336">
                <a:moveTo>
                  <a:pt x="0" y="0"/>
                </a:moveTo>
                <a:lnTo>
                  <a:pt x="764156" y="0"/>
                </a:lnTo>
                <a:lnTo>
                  <a:pt x="764156" y="760336"/>
                </a:lnTo>
                <a:lnTo>
                  <a:pt x="0" y="7603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13"/>
          <p:cNvSpPr/>
          <p:nvPr/>
        </p:nvSpPr>
        <p:spPr>
          <a:xfrm>
            <a:off x="534842" y="5016680"/>
            <a:ext cx="512917" cy="338835"/>
          </a:xfrm>
          <a:custGeom>
            <a:avLst/>
            <a:gdLst/>
            <a:ahLst/>
            <a:cxnLst/>
            <a:rect l="l" t="t" r="r" b="b"/>
            <a:pathLst>
              <a:path w="764156" h="541596">
                <a:moveTo>
                  <a:pt x="0" y="0"/>
                </a:moveTo>
                <a:lnTo>
                  <a:pt x="764156" y="0"/>
                </a:lnTo>
                <a:lnTo>
                  <a:pt x="764156" y="541596"/>
                </a:lnTo>
                <a:lnTo>
                  <a:pt x="0" y="5415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14"/>
          <p:cNvSpPr/>
          <p:nvPr/>
        </p:nvSpPr>
        <p:spPr>
          <a:xfrm>
            <a:off x="534842" y="3599542"/>
            <a:ext cx="512917" cy="480477"/>
          </a:xfrm>
          <a:custGeom>
            <a:avLst/>
            <a:gdLst/>
            <a:ahLst/>
            <a:cxnLst/>
            <a:rect l="l" t="t" r="r" b="b"/>
            <a:pathLst>
              <a:path w="764156" h="767996">
                <a:moveTo>
                  <a:pt x="0" y="0"/>
                </a:moveTo>
                <a:lnTo>
                  <a:pt x="764156" y="0"/>
                </a:lnTo>
                <a:lnTo>
                  <a:pt x="764156" y="767997"/>
                </a:lnTo>
                <a:lnTo>
                  <a:pt x="0" y="7679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15"/>
          <p:cNvSpPr/>
          <p:nvPr/>
        </p:nvSpPr>
        <p:spPr>
          <a:xfrm>
            <a:off x="534842" y="7718594"/>
            <a:ext cx="512917" cy="521773"/>
          </a:xfrm>
          <a:custGeom>
            <a:avLst/>
            <a:gdLst/>
            <a:ahLst/>
            <a:cxnLst/>
            <a:rect l="l" t="t" r="r" b="b"/>
            <a:pathLst>
              <a:path w="764156" h="834004">
                <a:moveTo>
                  <a:pt x="0" y="0"/>
                </a:moveTo>
                <a:lnTo>
                  <a:pt x="764156" y="0"/>
                </a:lnTo>
                <a:lnTo>
                  <a:pt x="764156" y="834004"/>
                </a:lnTo>
                <a:lnTo>
                  <a:pt x="0" y="83400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11"/>
          <p:cNvSpPr/>
          <p:nvPr/>
        </p:nvSpPr>
        <p:spPr>
          <a:xfrm>
            <a:off x="13136875" y="4196884"/>
            <a:ext cx="988811" cy="852849"/>
          </a:xfrm>
          <a:custGeom>
            <a:avLst/>
            <a:gdLst/>
            <a:ahLst/>
            <a:cxnLst/>
            <a:rect l="l" t="t" r="r" b="b"/>
            <a:pathLst>
              <a:path w="988811" h="852849">
                <a:moveTo>
                  <a:pt x="0" y="0"/>
                </a:moveTo>
                <a:lnTo>
                  <a:pt x="988811" y="0"/>
                </a:lnTo>
                <a:lnTo>
                  <a:pt x="988811" y="852849"/>
                </a:lnTo>
                <a:lnTo>
                  <a:pt x="0" y="85284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15"/>
          <p:cNvSpPr/>
          <p:nvPr/>
        </p:nvSpPr>
        <p:spPr>
          <a:xfrm rot="5400000">
            <a:off x="16775717" y="5235792"/>
            <a:ext cx="727982" cy="903815"/>
          </a:xfrm>
          <a:custGeom>
            <a:avLst/>
            <a:gdLst/>
            <a:ahLst/>
            <a:cxnLst/>
            <a:rect l="l" t="t" r="r" b="b"/>
            <a:pathLst>
              <a:path w="970643" h="1205087">
                <a:moveTo>
                  <a:pt x="0" y="0"/>
                </a:moveTo>
                <a:lnTo>
                  <a:pt x="970643" y="0"/>
                </a:lnTo>
                <a:lnTo>
                  <a:pt x="970643" y="1205087"/>
                </a:lnTo>
                <a:lnTo>
                  <a:pt x="0" y="1205087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59" name="Group 17"/>
          <p:cNvGrpSpPr/>
          <p:nvPr/>
        </p:nvGrpSpPr>
        <p:grpSpPr>
          <a:xfrm>
            <a:off x="13569908" y="4466643"/>
            <a:ext cx="2441677" cy="2441677"/>
            <a:chOff x="0" y="0"/>
            <a:chExt cx="812800" cy="812800"/>
          </a:xfrm>
        </p:grpSpPr>
        <p:sp>
          <p:nvSpPr>
            <p:cNvPr id="60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7363"/>
            </a:solidFill>
          </p:spPr>
          <p:txBody>
            <a:bodyPr/>
            <a:lstStyle/>
            <a:p>
              <a:r>
                <a:rPr lang="uk-UA" dirty="0" smtClean="0"/>
                <a:t>.</a:t>
              </a:r>
              <a:endParaRPr lang="uk-UA" dirty="0"/>
            </a:p>
          </p:txBody>
        </p:sp>
        <p:sp>
          <p:nvSpPr>
            <p:cNvPr id="61" name="TextBox 1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62" name="Freeform 28"/>
          <p:cNvSpPr/>
          <p:nvPr/>
        </p:nvSpPr>
        <p:spPr>
          <a:xfrm>
            <a:off x="14125686" y="5016680"/>
            <a:ext cx="1391809" cy="1200434"/>
          </a:xfrm>
          <a:custGeom>
            <a:avLst/>
            <a:gdLst/>
            <a:ahLst/>
            <a:cxnLst/>
            <a:rect l="l" t="t" r="r" b="b"/>
            <a:pathLst>
              <a:path w="952500" h="821531">
                <a:moveTo>
                  <a:pt x="0" y="0"/>
                </a:moveTo>
                <a:lnTo>
                  <a:pt x="952500" y="0"/>
                </a:lnTo>
                <a:lnTo>
                  <a:pt x="952500" y="821531"/>
                </a:lnTo>
                <a:lnTo>
                  <a:pt x="0" y="821531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 dirty="0"/>
          </a:p>
        </p:txBody>
      </p:sp>
      <p:sp>
        <p:nvSpPr>
          <p:cNvPr id="63" name="Freeform 34"/>
          <p:cNvSpPr/>
          <p:nvPr/>
        </p:nvSpPr>
        <p:spPr>
          <a:xfrm rot="9218330">
            <a:off x="9324612" y="2836354"/>
            <a:ext cx="1388263" cy="888489"/>
          </a:xfrm>
          <a:custGeom>
            <a:avLst/>
            <a:gdLst/>
            <a:ahLst/>
            <a:cxnLst/>
            <a:rect l="l" t="t" r="r" b="b"/>
            <a:pathLst>
              <a:path w="1388263" h="888489">
                <a:moveTo>
                  <a:pt x="0" y="0"/>
                </a:moveTo>
                <a:lnTo>
                  <a:pt x="1388263" y="0"/>
                </a:lnTo>
                <a:lnTo>
                  <a:pt x="1388263" y="888488"/>
                </a:lnTo>
                <a:lnTo>
                  <a:pt x="0" y="88848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4" name="Freeform 34"/>
          <p:cNvSpPr/>
          <p:nvPr/>
        </p:nvSpPr>
        <p:spPr>
          <a:xfrm rot="9218330">
            <a:off x="9393183" y="4734778"/>
            <a:ext cx="1388263" cy="888489"/>
          </a:xfrm>
          <a:custGeom>
            <a:avLst/>
            <a:gdLst/>
            <a:ahLst/>
            <a:cxnLst/>
            <a:rect l="l" t="t" r="r" b="b"/>
            <a:pathLst>
              <a:path w="1388263" h="888489">
                <a:moveTo>
                  <a:pt x="0" y="0"/>
                </a:moveTo>
                <a:lnTo>
                  <a:pt x="1388263" y="0"/>
                </a:lnTo>
                <a:lnTo>
                  <a:pt x="1388263" y="888488"/>
                </a:lnTo>
                <a:lnTo>
                  <a:pt x="0" y="88848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5" name="Freeform 34"/>
          <p:cNvSpPr/>
          <p:nvPr/>
        </p:nvSpPr>
        <p:spPr>
          <a:xfrm rot="9218330">
            <a:off x="9457689" y="7733475"/>
            <a:ext cx="1388263" cy="888489"/>
          </a:xfrm>
          <a:custGeom>
            <a:avLst/>
            <a:gdLst/>
            <a:ahLst/>
            <a:cxnLst/>
            <a:rect l="l" t="t" r="r" b="b"/>
            <a:pathLst>
              <a:path w="1388263" h="888489">
                <a:moveTo>
                  <a:pt x="0" y="0"/>
                </a:moveTo>
                <a:lnTo>
                  <a:pt x="1388263" y="0"/>
                </a:lnTo>
                <a:lnTo>
                  <a:pt x="1388263" y="888488"/>
                </a:lnTo>
                <a:lnTo>
                  <a:pt x="0" y="88848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6" name="Freeform 6"/>
          <p:cNvSpPr/>
          <p:nvPr/>
        </p:nvSpPr>
        <p:spPr>
          <a:xfrm rot="5400000">
            <a:off x="9890006" y="-39207"/>
            <a:ext cx="6341418" cy="7363039"/>
          </a:xfrm>
          <a:custGeom>
            <a:avLst/>
            <a:gdLst/>
            <a:ahLst/>
            <a:cxnLst/>
            <a:rect l="l" t="t" r="r" b="b"/>
            <a:pathLst>
              <a:path w="6341418" h="7363039">
                <a:moveTo>
                  <a:pt x="0" y="0"/>
                </a:moveTo>
                <a:lnTo>
                  <a:pt x="6341417" y="0"/>
                </a:lnTo>
                <a:lnTo>
                  <a:pt x="6341417" y="7363039"/>
                </a:lnTo>
                <a:lnTo>
                  <a:pt x="0" y="7363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"/>
          <p:cNvSpPr/>
          <p:nvPr/>
        </p:nvSpPr>
        <p:spPr>
          <a:xfrm rot="5400000">
            <a:off x="7853131" y="3813822"/>
            <a:ext cx="6341418" cy="7363039"/>
          </a:xfrm>
          <a:custGeom>
            <a:avLst/>
            <a:gdLst/>
            <a:ahLst/>
            <a:cxnLst/>
            <a:rect l="l" t="t" r="r" b="b"/>
            <a:pathLst>
              <a:path w="6341418" h="7363039">
                <a:moveTo>
                  <a:pt x="0" y="0"/>
                </a:moveTo>
                <a:lnTo>
                  <a:pt x="6341417" y="0"/>
                </a:lnTo>
                <a:lnTo>
                  <a:pt x="6341417" y="7363039"/>
                </a:lnTo>
                <a:lnTo>
                  <a:pt x="0" y="7363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48658" y="35315"/>
            <a:ext cx="7136603" cy="4574646"/>
            <a:chOff x="412777" y="0"/>
            <a:chExt cx="731904" cy="469159"/>
          </a:xfrm>
        </p:grpSpPr>
        <p:sp>
          <p:nvSpPr>
            <p:cNvPr id="3" name="Freeform 3"/>
            <p:cNvSpPr/>
            <p:nvPr/>
          </p:nvSpPr>
          <p:spPr>
            <a:xfrm flipH="1">
              <a:off x="412777" y="0"/>
              <a:ext cx="731904" cy="469159"/>
            </a:xfrm>
            <a:custGeom>
              <a:avLst/>
              <a:gdLst/>
              <a:ahLst/>
              <a:cxnLst/>
              <a:rect l="l" t="t" r="r" b="b"/>
              <a:pathLst>
                <a:path w="1138276" h="469159">
                  <a:moveTo>
                    <a:pt x="920789" y="0"/>
                  </a:moveTo>
                  <a:lnTo>
                    <a:pt x="14288" y="0"/>
                  </a:lnTo>
                  <a:cubicBezTo>
                    <a:pt x="9711" y="0"/>
                    <a:pt x="5442" y="2304"/>
                    <a:pt x="2930" y="6130"/>
                  </a:cubicBezTo>
                  <a:cubicBezTo>
                    <a:pt x="418" y="9955"/>
                    <a:pt x="0" y="14789"/>
                    <a:pt x="1819" y="18989"/>
                  </a:cubicBezTo>
                  <a:lnTo>
                    <a:pt x="188571" y="450170"/>
                  </a:lnTo>
                  <a:cubicBezTo>
                    <a:pt x="193564" y="461698"/>
                    <a:pt x="204926" y="469159"/>
                    <a:pt x="217488" y="469159"/>
                  </a:cubicBezTo>
                  <a:lnTo>
                    <a:pt x="1123989" y="469159"/>
                  </a:lnTo>
                  <a:cubicBezTo>
                    <a:pt x="1128565" y="469159"/>
                    <a:pt x="1132835" y="466855"/>
                    <a:pt x="1135347" y="463029"/>
                  </a:cubicBezTo>
                  <a:cubicBezTo>
                    <a:pt x="1137859" y="459203"/>
                    <a:pt x="1138276" y="454370"/>
                    <a:pt x="1136457" y="450170"/>
                  </a:cubicBezTo>
                  <a:lnTo>
                    <a:pt x="949706" y="18989"/>
                  </a:lnTo>
                  <a:cubicBezTo>
                    <a:pt x="944713" y="7461"/>
                    <a:pt x="933351" y="0"/>
                    <a:pt x="920789" y="0"/>
                  </a:cubicBezTo>
                  <a:close/>
                </a:path>
              </a:pathLst>
            </a:custGeom>
            <a:blipFill>
              <a:blip r:embed="rId2" cstate="print"/>
              <a:srcRect/>
              <a:stretch>
                <a:fillRect l="-937" t="-31885" r="-56526" b="-31885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id="4" name="Group 4"/>
          <p:cNvGrpSpPr/>
          <p:nvPr/>
        </p:nvGrpSpPr>
        <p:grpSpPr>
          <a:xfrm rot="10298337">
            <a:off x="10030685" y="41899"/>
            <a:ext cx="2250111" cy="2506427"/>
            <a:chOff x="0" y="0"/>
            <a:chExt cx="812800" cy="905388"/>
          </a:xfrm>
        </p:grpSpPr>
        <p:sp>
          <p:nvSpPr>
            <p:cNvPr id="5" name="Freeform 5"/>
            <p:cNvSpPr/>
            <p:nvPr/>
          </p:nvSpPr>
          <p:spPr>
            <a:xfrm>
              <a:off x="32990" y="66810"/>
              <a:ext cx="746819" cy="838579"/>
            </a:xfrm>
            <a:custGeom>
              <a:avLst/>
              <a:gdLst/>
              <a:ahLst/>
              <a:cxnLst/>
              <a:rect l="l" t="t" r="r" b="b"/>
              <a:pathLst>
                <a:path w="746819" h="838579">
                  <a:moveTo>
                    <a:pt x="415679" y="27359"/>
                  </a:moveTo>
                  <a:lnTo>
                    <a:pt x="737541" y="744409"/>
                  </a:lnTo>
                  <a:cubicBezTo>
                    <a:pt x="746820" y="765082"/>
                    <a:pt x="744988" y="789048"/>
                    <a:pt x="732676" y="808071"/>
                  </a:cubicBezTo>
                  <a:cubicBezTo>
                    <a:pt x="720364" y="827093"/>
                    <a:pt x="699249" y="838578"/>
                    <a:pt x="676590" y="838578"/>
                  </a:cubicBezTo>
                  <a:lnTo>
                    <a:pt x="70231" y="838578"/>
                  </a:lnTo>
                  <a:cubicBezTo>
                    <a:pt x="47571" y="838578"/>
                    <a:pt x="26456" y="827093"/>
                    <a:pt x="14144" y="808071"/>
                  </a:cubicBezTo>
                  <a:cubicBezTo>
                    <a:pt x="1832" y="789048"/>
                    <a:pt x="0" y="765082"/>
                    <a:pt x="9279" y="744409"/>
                  </a:cubicBezTo>
                  <a:lnTo>
                    <a:pt x="331141" y="27359"/>
                  </a:lnTo>
                  <a:cubicBezTo>
                    <a:pt x="338613" y="10711"/>
                    <a:pt x="355162" y="0"/>
                    <a:pt x="373410" y="0"/>
                  </a:cubicBezTo>
                  <a:cubicBezTo>
                    <a:pt x="391658" y="0"/>
                    <a:pt x="408207" y="10711"/>
                    <a:pt x="415679" y="27359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353684"/>
              <a:ext cx="558800" cy="487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17794485" y="2781329"/>
            <a:ext cx="306763" cy="1333471"/>
          </a:xfrm>
          <a:custGeom>
            <a:avLst/>
            <a:gdLst/>
            <a:ahLst/>
            <a:cxnLst/>
            <a:rect l="l" t="t" r="r" b="b"/>
            <a:pathLst>
              <a:path w="306763" h="1333471">
                <a:moveTo>
                  <a:pt x="0" y="0"/>
                </a:moveTo>
                <a:lnTo>
                  <a:pt x="306763" y="0"/>
                </a:lnTo>
                <a:lnTo>
                  <a:pt x="306763" y="1333471"/>
                </a:lnTo>
                <a:lnTo>
                  <a:pt x="0" y="133347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40108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5722224" y="4594602"/>
            <a:ext cx="5310317" cy="5136277"/>
            <a:chOff x="0" y="0"/>
            <a:chExt cx="812800" cy="786161"/>
          </a:xfrm>
        </p:grpSpPr>
        <p:sp>
          <p:nvSpPr>
            <p:cNvPr id="9" name="Freeform 9"/>
            <p:cNvSpPr/>
            <p:nvPr/>
          </p:nvSpPr>
          <p:spPr>
            <a:xfrm>
              <a:off x="15818" y="26626"/>
              <a:ext cx="781165" cy="759535"/>
            </a:xfrm>
            <a:custGeom>
              <a:avLst/>
              <a:gdLst/>
              <a:ahLst/>
              <a:cxnLst/>
              <a:rect l="l" t="t" r="r" b="b"/>
              <a:pathLst>
                <a:path w="781165" h="759535">
                  <a:moveTo>
                    <a:pt x="410667" y="12227"/>
                  </a:moveTo>
                  <a:lnTo>
                    <a:pt x="776897" y="720682"/>
                  </a:lnTo>
                  <a:cubicBezTo>
                    <a:pt x="781164" y="728937"/>
                    <a:pt x="780820" y="738818"/>
                    <a:pt x="775988" y="746755"/>
                  </a:cubicBezTo>
                  <a:cubicBezTo>
                    <a:pt x="771156" y="754691"/>
                    <a:pt x="762537" y="759535"/>
                    <a:pt x="753245" y="759535"/>
                  </a:cubicBezTo>
                  <a:lnTo>
                    <a:pt x="27919" y="759535"/>
                  </a:lnTo>
                  <a:cubicBezTo>
                    <a:pt x="18627" y="759535"/>
                    <a:pt x="10008" y="754691"/>
                    <a:pt x="5176" y="746755"/>
                  </a:cubicBezTo>
                  <a:cubicBezTo>
                    <a:pt x="344" y="738818"/>
                    <a:pt x="0" y="728937"/>
                    <a:pt x="4267" y="720682"/>
                  </a:cubicBezTo>
                  <a:lnTo>
                    <a:pt x="370497" y="12227"/>
                  </a:lnTo>
                  <a:cubicBezTo>
                    <a:pt x="374380" y="4717"/>
                    <a:pt x="382128" y="0"/>
                    <a:pt x="390582" y="0"/>
                  </a:cubicBezTo>
                  <a:cubicBezTo>
                    <a:pt x="399036" y="0"/>
                    <a:pt x="406784" y="4717"/>
                    <a:pt x="410667" y="12227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298328"/>
              <a:ext cx="558800" cy="431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343609" y="4594602"/>
            <a:ext cx="22080944" cy="5478208"/>
            <a:chOff x="0" y="0"/>
            <a:chExt cx="1800779" cy="405309"/>
          </a:xfrm>
        </p:grpSpPr>
        <p:sp>
          <p:nvSpPr>
            <p:cNvPr id="12" name="Freeform 12"/>
            <p:cNvSpPr/>
            <p:nvPr/>
          </p:nvSpPr>
          <p:spPr>
            <a:xfrm>
              <a:off x="3705" y="0"/>
              <a:ext cx="1793369" cy="405309"/>
            </a:xfrm>
            <a:custGeom>
              <a:avLst/>
              <a:gdLst/>
              <a:ahLst/>
              <a:cxnLst/>
              <a:rect l="l" t="t" r="r" b="b"/>
              <a:pathLst>
                <a:path w="1793369" h="405309">
                  <a:moveTo>
                    <a:pt x="1583355" y="0"/>
                  </a:moveTo>
                  <a:lnTo>
                    <a:pt x="6813" y="0"/>
                  </a:lnTo>
                  <a:cubicBezTo>
                    <a:pt x="4562" y="0"/>
                    <a:pt x="2471" y="1166"/>
                    <a:pt x="1288" y="3082"/>
                  </a:cubicBezTo>
                  <a:cubicBezTo>
                    <a:pt x="106" y="4998"/>
                    <a:pt x="0" y="7390"/>
                    <a:pt x="1009" y="9403"/>
                  </a:cubicBezTo>
                  <a:lnTo>
                    <a:pt x="194781" y="395906"/>
                  </a:lnTo>
                  <a:cubicBezTo>
                    <a:pt x="197671" y="401670"/>
                    <a:pt x="203566" y="405309"/>
                    <a:pt x="210013" y="405309"/>
                  </a:cubicBezTo>
                  <a:lnTo>
                    <a:pt x="1786555" y="405309"/>
                  </a:lnTo>
                  <a:cubicBezTo>
                    <a:pt x="1788807" y="405309"/>
                    <a:pt x="1790898" y="404143"/>
                    <a:pt x="1792080" y="402227"/>
                  </a:cubicBezTo>
                  <a:cubicBezTo>
                    <a:pt x="1793263" y="400311"/>
                    <a:pt x="1793369" y="397919"/>
                    <a:pt x="1792360" y="395906"/>
                  </a:cubicBezTo>
                  <a:lnTo>
                    <a:pt x="1598588" y="9403"/>
                  </a:lnTo>
                  <a:cubicBezTo>
                    <a:pt x="1595698" y="3639"/>
                    <a:pt x="1589803" y="0"/>
                    <a:pt x="1583355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1597579" cy="47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4" name="Freeform 14"/>
          <p:cNvSpPr/>
          <p:nvPr/>
        </p:nvSpPr>
        <p:spPr>
          <a:xfrm rot="10481927" flipH="1">
            <a:off x="16784572" y="4861938"/>
            <a:ext cx="4338708" cy="4105502"/>
          </a:xfrm>
          <a:custGeom>
            <a:avLst/>
            <a:gdLst/>
            <a:ahLst/>
            <a:cxnLst/>
            <a:rect l="l" t="t" r="r" b="b"/>
            <a:pathLst>
              <a:path w="4338708" h="4105502">
                <a:moveTo>
                  <a:pt x="4338707" y="0"/>
                </a:moveTo>
                <a:lnTo>
                  <a:pt x="0" y="0"/>
                </a:lnTo>
                <a:lnTo>
                  <a:pt x="0" y="4105502"/>
                </a:lnTo>
                <a:lnTo>
                  <a:pt x="4338707" y="4105502"/>
                </a:lnTo>
                <a:lnTo>
                  <a:pt x="4338707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60323" y="-1514351"/>
            <a:ext cx="3825635" cy="3380905"/>
          </a:xfrm>
          <a:custGeom>
            <a:avLst/>
            <a:gdLst/>
            <a:ahLst/>
            <a:cxnLst/>
            <a:rect l="l" t="t" r="r" b="b"/>
            <a:pathLst>
              <a:path w="3825635" h="3380905">
                <a:moveTo>
                  <a:pt x="0" y="0"/>
                </a:moveTo>
                <a:lnTo>
                  <a:pt x="3825635" y="0"/>
                </a:lnTo>
                <a:lnTo>
                  <a:pt x="3825635" y="3380905"/>
                </a:lnTo>
                <a:lnTo>
                  <a:pt x="0" y="3380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09229" y="1355523"/>
            <a:ext cx="14512746" cy="288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74"/>
              </a:lnSpc>
            </a:pPr>
            <a:r>
              <a:rPr lang="uk-UA" sz="48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НАПРЯМКИ ВНУТРІШНЬОЇ СИСТЕМИ </a:t>
            </a:r>
            <a:r>
              <a:rPr lang="uk-UA" sz="48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ЗАБЕЗПЕ</a:t>
            </a:r>
            <a:r>
              <a:rPr lang="uk-UA" sz="6000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Ч</a:t>
            </a:r>
            <a:r>
              <a:rPr lang="uk-UA" sz="48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ЕННЯ ЯКОСТІ ОСВІТНЬОЇ </a:t>
            </a:r>
          </a:p>
          <a:p>
            <a:pPr>
              <a:lnSpc>
                <a:spcPts val="7474"/>
              </a:lnSpc>
            </a:pPr>
            <a:r>
              <a:rPr lang="uk-UA" sz="48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ДІЯЛЬНОСТІ </a:t>
            </a:r>
            <a:r>
              <a:rPr lang="uk-UA" sz="48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ЗАКЛАДУ ОСВІТИ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768268" y="4835768"/>
            <a:ext cx="3471254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Система управлінської діяльності</a:t>
            </a:r>
            <a:endParaRPr lang="en-US" sz="2800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710448" y="6505962"/>
            <a:ext cx="3946179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spc="10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Партнерство в освіті</a:t>
            </a:r>
          </a:p>
          <a:p>
            <a:pPr>
              <a:lnSpc>
                <a:spcPts val="2800"/>
              </a:lnSpc>
            </a:pPr>
            <a:r>
              <a:rPr lang="uk-UA" sz="2800" spc="10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Формування іміджу </a:t>
            </a:r>
          </a:p>
          <a:p>
            <a:pPr>
              <a:lnSpc>
                <a:spcPts val="2800"/>
              </a:lnSpc>
            </a:pPr>
            <a:r>
              <a:rPr lang="uk-UA" sz="2800" spc="10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закладу освіти</a:t>
            </a:r>
          </a:p>
          <a:p>
            <a:pPr>
              <a:lnSpc>
                <a:spcPts val="2800"/>
              </a:lnSpc>
            </a:pPr>
            <a:r>
              <a:rPr lang="uk-UA" sz="2800" spc="10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Розбудова громадсько-активного освітнього закладу</a:t>
            </a:r>
          </a:p>
          <a:p>
            <a:pPr>
              <a:lnSpc>
                <a:spcPts val="2800"/>
              </a:lnSpc>
            </a:pPr>
            <a:r>
              <a:rPr lang="uk-UA" sz="2800" spc="10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Матеріально-технічне забезпечення</a:t>
            </a:r>
            <a:endParaRPr lang="uk-UA" sz="2800" spc="10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23" name="Freeform 23"/>
          <p:cNvSpPr/>
          <p:nvPr/>
        </p:nvSpPr>
        <p:spPr>
          <a:xfrm rot="-5400000">
            <a:off x="3220013" y="5217102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6"/>
                </a:lnTo>
                <a:lnTo>
                  <a:pt x="0" y="51123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381258" y="-251724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21"/>
          <p:cNvSpPr txBox="1"/>
          <p:nvPr/>
        </p:nvSpPr>
        <p:spPr>
          <a:xfrm>
            <a:off x="8634041" y="4849862"/>
            <a:ext cx="3471254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Система педагогічної</a:t>
            </a:r>
          </a:p>
          <a:p>
            <a:pPr algn="l">
              <a:lnSpc>
                <a:spcPts val="350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діяльності</a:t>
            </a:r>
            <a:endParaRPr lang="en-US" sz="2800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39" name="TextBox 22"/>
          <p:cNvSpPr txBox="1"/>
          <p:nvPr/>
        </p:nvSpPr>
        <p:spPr>
          <a:xfrm>
            <a:off x="8653204" y="6436285"/>
            <a:ext cx="3803973" cy="3245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Забезпечення виконання Державних стандартів</a:t>
            </a:r>
          </a:p>
          <a:p>
            <a:pPr>
              <a:lnSpc>
                <a:spcPts val="2800"/>
              </a:lnSpc>
            </a:pPr>
            <a:r>
              <a:rPr lang="uk-UA" sz="2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Задоволення освітніх потреб</a:t>
            </a:r>
          </a:p>
          <a:p>
            <a:pPr>
              <a:lnSpc>
                <a:spcPts val="2800"/>
              </a:lnSpc>
            </a:pPr>
            <a:r>
              <a:rPr lang="uk-UA" sz="2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Методичне і кадрове забезпечення</a:t>
            </a:r>
          </a:p>
          <a:p>
            <a:pPr>
              <a:lnSpc>
                <a:spcPts val="2800"/>
              </a:lnSpc>
            </a:pPr>
            <a:r>
              <a:rPr lang="uk-UA" sz="2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Реалізація Концепції НУШ</a:t>
            </a:r>
          </a:p>
        </p:txBody>
      </p:sp>
      <p:sp>
        <p:nvSpPr>
          <p:cNvPr id="40" name="TextBox 21"/>
          <p:cNvSpPr txBox="1"/>
          <p:nvPr/>
        </p:nvSpPr>
        <p:spPr>
          <a:xfrm>
            <a:off x="4436230" y="4776489"/>
            <a:ext cx="3784861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Система оцінювання </a:t>
            </a:r>
          </a:p>
          <a:p>
            <a:pPr>
              <a:lnSpc>
                <a:spcPts val="350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освітньої діяльності учнів</a:t>
            </a:r>
            <a:endParaRPr lang="uk-UA" sz="2800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1" name="TextBox 22"/>
          <p:cNvSpPr txBox="1"/>
          <p:nvPr/>
        </p:nvSpPr>
        <p:spPr>
          <a:xfrm>
            <a:off x="4506189" y="6123011"/>
            <a:ext cx="3946179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План заходів щодо створення відкритої, прозорої і зрозумілої для здобувачів освіти системи оцінювання їх навчальних досягнень</a:t>
            </a:r>
          </a:p>
          <a:p>
            <a:pPr>
              <a:lnSpc>
                <a:spcPts val="2800"/>
              </a:lnSpc>
            </a:pPr>
            <a:r>
              <a:rPr lang="uk-UA" sz="2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Забезпечення виконання Державних стандартів </a:t>
            </a:r>
            <a:r>
              <a:rPr lang="uk-UA" sz="2800" spc="10" dirty="0" smtClean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Задоволення </a:t>
            </a:r>
            <a:r>
              <a:rPr lang="uk-UA" sz="2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освітніх потреб</a:t>
            </a:r>
          </a:p>
        </p:txBody>
      </p:sp>
      <p:sp>
        <p:nvSpPr>
          <p:cNvPr id="42" name="TextBox 21"/>
          <p:cNvSpPr txBox="1"/>
          <p:nvPr/>
        </p:nvSpPr>
        <p:spPr>
          <a:xfrm>
            <a:off x="238584" y="4715857"/>
            <a:ext cx="3471254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Система управлінської діяльності</a:t>
            </a:r>
            <a:endParaRPr lang="en-US" sz="2800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3" name="TextBox 22"/>
          <p:cNvSpPr txBox="1"/>
          <p:nvPr/>
        </p:nvSpPr>
        <p:spPr>
          <a:xfrm>
            <a:off x="213712" y="6302548"/>
            <a:ext cx="4120216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Система збереження та зміцнення здоров’я учня та вчителя</a:t>
            </a:r>
          </a:p>
          <a:p>
            <a:pPr>
              <a:lnSpc>
                <a:spcPts val="2800"/>
              </a:lnSpc>
            </a:pPr>
            <a:r>
              <a:rPr lang="uk-UA" sz="2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Якість організації освітнього процесу, вдосконалення інформаційного простору</a:t>
            </a:r>
          </a:p>
          <a:p>
            <a:pPr>
              <a:lnSpc>
                <a:spcPts val="2800"/>
              </a:lnSpc>
            </a:pPr>
            <a:r>
              <a:rPr lang="uk-UA" sz="2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Безпечна школа </a:t>
            </a:r>
          </a:p>
          <a:p>
            <a:pPr>
              <a:lnSpc>
                <a:spcPts val="2800"/>
              </a:lnSpc>
            </a:pPr>
            <a:r>
              <a:rPr lang="uk-UA" sz="2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Попередження булінгу</a:t>
            </a:r>
          </a:p>
        </p:txBody>
      </p:sp>
      <p:sp>
        <p:nvSpPr>
          <p:cNvPr id="29" name="Freeform 11"/>
          <p:cNvSpPr/>
          <p:nvPr/>
        </p:nvSpPr>
        <p:spPr>
          <a:xfrm>
            <a:off x="10074463" y="3549271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1" y="0"/>
                </a:lnTo>
                <a:lnTo>
                  <a:pt x="2516311" y="449790"/>
                </a:lnTo>
                <a:lnTo>
                  <a:pt x="0" y="449790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52"/>
          <p:cNvSpPr/>
          <p:nvPr/>
        </p:nvSpPr>
        <p:spPr>
          <a:xfrm>
            <a:off x="2932246" y="452830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0" y="0"/>
                </a:moveTo>
                <a:lnTo>
                  <a:pt x="3580142" y="0"/>
                </a:lnTo>
                <a:lnTo>
                  <a:pt x="3580142" y="280368"/>
                </a:lnTo>
                <a:lnTo>
                  <a:pt x="0" y="280368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/>
            <a:stretch>
              <a:fillRect t="-22409" r="-50370"/>
            </a:stretch>
          </a:blipFill>
        </p:spPr>
      </p:sp>
      <p:sp>
        <p:nvSpPr>
          <p:cNvPr id="31" name="Freeform 53"/>
          <p:cNvSpPr/>
          <p:nvPr/>
        </p:nvSpPr>
        <p:spPr>
          <a:xfrm>
            <a:off x="2084859" y="4137397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0" y="0"/>
                </a:moveTo>
                <a:lnTo>
                  <a:pt x="3580142" y="0"/>
                </a:lnTo>
                <a:lnTo>
                  <a:pt x="3580142" y="280368"/>
                </a:lnTo>
                <a:lnTo>
                  <a:pt x="0" y="280368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/>
            <a:stretch>
              <a:fillRect t="-22409" r="-50370"/>
            </a:stretch>
          </a:blipFill>
        </p:spPr>
      </p:sp>
      <p:sp>
        <p:nvSpPr>
          <p:cNvPr id="32" name="Freeform 54"/>
          <p:cNvSpPr/>
          <p:nvPr/>
        </p:nvSpPr>
        <p:spPr>
          <a:xfrm flipH="1">
            <a:off x="6512388" y="452830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3580142" y="0"/>
                </a:moveTo>
                <a:lnTo>
                  <a:pt x="0" y="0"/>
                </a:lnTo>
                <a:lnTo>
                  <a:pt x="0" y="280368"/>
                </a:lnTo>
                <a:lnTo>
                  <a:pt x="3580142" y="280368"/>
                </a:lnTo>
                <a:lnTo>
                  <a:pt x="3580142" y="0"/>
                </a:lnTo>
                <a:close/>
              </a:path>
            </a:pathLst>
          </a:custGeom>
          <a:blipFill>
            <a:blip r:embed="rId17" cstate="print"/>
            <a:stretch>
              <a:fillRect t="-22409" r="-50370"/>
            </a:stretch>
          </a:blipFill>
        </p:spPr>
      </p:sp>
      <p:sp>
        <p:nvSpPr>
          <p:cNvPr id="33" name="Freeform 55"/>
          <p:cNvSpPr/>
          <p:nvPr/>
        </p:nvSpPr>
        <p:spPr>
          <a:xfrm flipH="1">
            <a:off x="5665001" y="4137397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3580142" y="0"/>
                </a:moveTo>
                <a:lnTo>
                  <a:pt x="0" y="0"/>
                </a:lnTo>
                <a:lnTo>
                  <a:pt x="0" y="280368"/>
                </a:lnTo>
                <a:lnTo>
                  <a:pt x="3580142" y="280368"/>
                </a:lnTo>
                <a:lnTo>
                  <a:pt x="3580142" y="0"/>
                </a:lnTo>
                <a:close/>
              </a:path>
            </a:pathLst>
          </a:custGeom>
          <a:blipFill>
            <a:blip r:embed="rId17" cstate="print"/>
            <a:stretch>
              <a:fillRect t="-22409" r="-50370"/>
            </a:stretch>
          </a:blipFill>
        </p:spPr>
      </p:sp>
      <p:sp>
        <p:nvSpPr>
          <p:cNvPr id="34" name="Freeform 11"/>
          <p:cNvSpPr/>
          <p:nvPr/>
        </p:nvSpPr>
        <p:spPr>
          <a:xfrm>
            <a:off x="3115491" y="833870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1" y="0"/>
                </a:lnTo>
                <a:lnTo>
                  <a:pt x="2516311" y="449790"/>
                </a:lnTo>
                <a:lnTo>
                  <a:pt x="0" y="449790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53"/>
          <p:cNvSpPr/>
          <p:nvPr/>
        </p:nvSpPr>
        <p:spPr>
          <a:xfrm>
            <a:off x="2051660" y="3145232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0" y="0"/>
                </a:moveTo>
                <a:lnTo>
                  <a:pt x="3580142" y="0"/>
                </a:lnTo>
                <a:lnTo>
                  <a:pt x="3580142" y="280368"/>
                </a:lnTo>
                <a:lnTo>
                  <a:pt x="0" y="280368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/>
            <a:stretch>
              <a:fillRect t="-22409" r="-50370"/>
            </a:stretch>
          </a:blipFill>
        </p:spPr>
      </p:sp>
      <p:sp>
        <p:nvSpPr>
          <p:cNvPr id="36" name="Freeform 55"/>
          <p:cNvSpPr/>
          <p:nvPr/>
        </p:nvSpPr>
        <p:spPr>
          <a:xfrm flipH="1">
            <a:off x="5631802" y="3145232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3580142" y="0"/>
                </a:moveTo>
                <a:lnTo>
                  <a:pt x="0" y="0"/>
                </a:lnTo>
                <a:lnTo>
                  <a:pt x="0" y="280368"/>
                </a:lnTo>
                <a:lnTo>
                  <a:pt x="3580142" y="280368"/>
                </a:lnTo>
                <a:lnTo>
                  <a:pt x="3580142" y="0"/>
                </a:lnTo>
                <a:close/>
              </a:path>
            </a:pathLst>
          </a:custGeom>
          <a:blipFill>
            <a:blip r:embed="rId17" cstate="print"/>
            <a:stretch>
              <a:fillRect t="-22409" r="-50370"/>
            </a:stretch>
          </a:blipFill>
        </p:spPr>
      </p:sp>
      <p:sp>
        <p:nvSpPr>
          <p:cNvPr id="37" name="Freeform 53"/>
          <p:cNvSpPr/>
          <p:nvPr/>
        </p:nvSpPr>
        <p:spPr>
          <a:xfrm>
            <a:off x="2414059" y="2274086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0" y="0"/>
                </a:moveTo>
                <a:lnTo>
                  <a:pt x="3580142" y="0"/>
                </a:lnTo>
                <a:lnTo>
                  <a:pt x="3580142" y="280368"/>
                </a:lnTo>
                <a:lnTo>
                  <a:pt x="0" y="280368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/>
            <a:stretch>
              <a:fillRect t="-22409" r="-50370"/>
            </a:stretch>
          </a:blipFill>
        </p:spPr>
      </p:sp>
      <p:sp>
        <p:nvSpPr>
          <p:cNvPr id="44" name="Freeform 55"/>
          <p:cNvSpPr/>
          <p:nvPr/>
        </p:nvSpPr>
        <p:spPr>
          <a:xfrm flipH="1">
            <a:off x="5994201" y="2274086"/>
            <a:ext cx="3580142" cy="280368"/>
          </a:xfrm>
          <a:custGeom>
            <a:avLst/>
            <a:gdLst/>
            <a:ahLst/>
            <a:cxnLst/>
            <a:rect l="l" t="t" r="r" b="b"/>
            <a:pathLst>
              <a:path w="3580142" h="280368">
                <a:moveTo>
                  <a:pt x="3580142" y="0"/>
                </a:moveTo>
                <a:lnTo>
                  <a:pt x="0" y="0"/>
                </a:lnTo>
                <a:lnTo>
                  <a:pt x="0" y="280368"/>
                </a:lnTo>
                <a:lnTo>
                  <a:pt x="3580142" y="280368"/>
                </a:lnTo>
                <a:lnTo>
                  <a:pt x="3580142" y="0"/>
                </a:lnTo>
                <a:close/>
              </a:path>
            </a:pathLst>
          </a:custGeom>
          <a:blipFill>
            <a:blip r:embed="rId17" cstate="print"/>
            <a:stretch>
              <a:fillRect t="-22409" r="-50370"/>
            </a:stretch>
          </a:blipFill>
        </p:spPr>
      </p:sp>
      <p:sp>
        <p:nvSpPr>
          <p:cNvPr id="45" name="Freeform 6"/>
          <p:cNvSpPr/>
          <p:nvPr/>
        </p:nvSpPr>
        <p:spPr>
          <a:xfrm rot="5400000">
            <a:off x="5056147" y="-536287"/>
            <a:ext cx="6341418" cy="7363039"/>
          </a:xfrm>
          <a:custGeom>
            <a:avLst/>
            <a:gdLst/>
            <a:ahLst/>
            <a:cxnLst/>
            <a:rect l="l" t="t" r="r" b="b"/>
            <a:pathLst>
              <a:path w="6341418" h="7363039">
                <a:moveTo>
                  <a:pt x="0" y="0"/>
                </a:moveTo>
                <a:lnTo>
                  <a:pt x="6341417" y="0"/>
                </a:lnTo>
                <a:lnTo>
                  <a:pt x="6341417" y="7363039"/>
                </a:lnTo>
                <a:lnTo>
                  <a:pt x="0" y="7363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9999"/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65473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14949" y="5097567"/>
            <a:ext cx="19897984" cy="2686228"/>
          </a:xfrm>
          <a:custGeom>
            <a:avLst/>
            <a:gdLst/>
            <a:ahLst/>
            <a:cxnLst/>
            <a:rect l="l" t="t" r="r" b="b"/>
            <a:pathLst>
              <a:path w="19897984" h="2686228">
                <a:moveTo>
                  <a:pt x="0" y="0"/>
                </a:moveTo>
                <a:lnTo>
                  <a:pt x="19897984" y="0"/>
                </a:lnTo>
                <a:lnTo>
                  <a:pt x="19897984" y="2686227"/>
                </a:lnTo>
                <a:lnTo>
                  <a:pt x="0" y="2686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8529" y="3199881"/>
            <a:ext cx="3476032" cy="3476032"/>
          </a:xfrm>
          <a:custGeom>
            <a:avLst/>
            <a:gdLst/>
            <a:ahLst/>
            <a:cxnLst/>
            <a:rect l="l" t="t" r="r" b="b"/>
            <a:pathLst>
              <a:path w="3476032" h="3476032">
                <a:moveTo>
                  <a:pt x="0" y="0"/>
                </a:moveTo>
                <a:lnTo>
                  <a:pt x="3476031" y="0"/>
                </a:lnTo>
                <a:lnTo>
                  <a:pt x="3476031" y="3476031"/>
                </a:lnTo>
                <a:lnTo>
                  <a:pt x="0" y="3476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8383" y="2534085"/>
            <a:ext cx="3476032" cy="3476032"/>
          </a:xfrm>
          <a:custGeom>
            <a:avLst/>
            <a:gdLst/>
            <a:ahLst/>
            <a:cxnLst/>
            <a:rect l="l" t="t" r="r" b="b"/>
            <a:pathLst>
              <a:path w="3476032" h="3476032">
                <a:moveTo>
                  <a:pt x="0" y="0"/>
                </a:moveTo>
                <a:lnTo>
                  <a:pt x="3476032" y="0"/>
                </a:lnTo>
                <a:lnTo>
                  <a:pt x="3476032" y="3476032"/>
                </a:lnTo>
                <a:lnTo>
                  <a:pt x="0" y="347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99290" y="2340639"/>
            <a:ext cx="3476032" cy="3476032"/>
          </a:xfrm>
          <a:custGeom>
            <a:avLst/>
            <a:gdLst/>
            <a:ahLst/>
            <a:cxnLst/>
            <a:rect l="l" t="t" r="r" b="b"/>
            <a:pathLst>
              <a:path w="3476032" h="3476032">
                <a:moveTo>
                  <a:pt x="0" y="0"/>
                </a:moveTo>
                <a:lnTo>
                  <a:pt x="3476032" y="0"/>
                </a:lnTo>
                <a:lnTo>
                  <a:pt x="3476032" y="3476031"/>
                </a:lnTo>
                <a:lnTo>
                  <a:pt x="0" y="3476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76418" y="2572034"/>
            <a:ext cx="3476032" cy="3476032"/>
          </a:xfrm>
          <a:custGeom>
            <a:avLst/>
            <a:gdLst/>
            <a:ahLst/>
            <a:cxnLst/>
            <a:rect l="l" t="t" r="r" b="b"/>
            <a:pathLst>
              <a:path w="3476032" h="3476032">
                <a:moveTo>
                  <a:pt x="0" y="0"/>
                </a:moveTo>
                <a:lnTo>
                  <a:pt x="3476031" y="0"/>
                </a:lnTo>
                <a:lnTo>
                  <a:pt x="3476031" y="3476031"/>
                </a:lnTo>
                <a:lnTo>
                  <a:pt x="0" y="3476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738071" y="4157332"/>
            <a:ext cx="1670990" cy="167099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120904" y="3436606"/>
            <a:ext cx="1670990" cy="167099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501193" y="3243159"/>
            <a:ext cx="1670990" cy="167099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878939" y="3471444"/>
            <a:ext cx="1670990" cy="16709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0" name="Freeform 20"/>
          <p:cNvSpPr/>
          <p:nvPr/>
        </p:nvSpPr>
        <p:spPr>
          <a:xfrm>
            <a:off x="-387376" y="9952507"/>
            <a:ext cx="17646676" cy="1676332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t="-290245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480149" y="3861335"/>
            <a:ext cx="952500" cy="821531"/>
          </a:xfrm>
          <a:custGeom>
            <a:avLst/>
            <a:gdLst/>
            <a:ahLst/>
            <a:cxnLst/>
            <a:rect l="l" t="t" r="r" b="b"/>
            <a:pathLst>
              <a:path w="952500" h="821531">
                <a:moveTo>
                  <a:pt x="0" y="0"/>
                </a:moveTo>
                <a:lnTo>
                  <a:pt x="952500" y="0"/>
                </a:lnTo>
                <a:lnTo>
                  <a:pt x="952500" y="821532"/>
                </a:lnTo>
                <a:lnTo>
                  <a:pt x="0" y="821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238184" y="3861645"/>
            <a:ext cx="952500" cy="890588"/>
          </a:xfrm>
          <a:custGeom>
            <a:avLst/>
            <a:gdLst/>
            <a:ahLst/>
            <a:cxnLst/>
            <a:rect l="l" t="t" r="r" b="b"/>
            <a:pathLst>
              <a:path w="952500" h="890588">
                <a:moveTo>
                  <a:pt x="0" y="0"/>
                </a:moveTo>
                <a:lnTo>
                  <a:pt x="952500" y="0"/>
                </a:lnTo>
                <a:lnTo>
                  <a:pt x="952500" y="890588"/>
                </a:lnTo>
                <a:lnTo>
                  <a:pt x="0" y="890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5" name="Freeform 2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7" name="Freeform 2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794092" y="-1667882"/>
            <a:ext cx="18379715" cy="3888558"/>
            <a:chOff x="0" y="0"/>
            <a:chExt cx="1673415" cy="354041"/>
          </a:xfrm>
        </p:grpSpPr>
        <p:sp>
          <p:nvSpPr>
            <p:cNvPr id="29" name="Freeform 2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1" name="Freeform 3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8">
              <a:alphaModFix amt="50000"/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3685790">
            <a:off x="4082168" y="3478987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3685790">
            <a:off x="8494518" y="3027906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3605961">
            <a:off x="12915769" y="3027906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1257105" y="7271613"/>
            <a:ext cx="3106483" cy="409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uk-UA" sz="25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Наш ЗЗСО </a:t>
            </a:r>
            <a:endParaRPr lang="en-US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026291" y="7908929"/>
            <a:ext cx="3621909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4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– це заклад з українською мовою навчання та поглибленим вивченням окремих предметів</a:t>
            </a:r>
            <a:endParaRPr lang="uk-UA" sz="24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5403158" y="6565658"/>
            <a:ext cx="3106483" cy="409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uk-UA" sz="25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Освітній  процес </a:t>
            </a:r>
            <a:endParaRPr lang="en-US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5199750" y="7135356"/>
            <a:ext cx="385889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4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у закладі освіти розпочався відповідно до структури навчального року  з 02 вересня 2024 року по 13 червня 2025 року</a:t>
            </a:r>
            <a:endParaRPr lang="uk-UA" sz="20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9058647" y="6351448"/>
            <a:ext cx="4747201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uk-UA" sz="25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Реалізація освітньої програми </a:t>
            </a:r>
            <a:endParaRPr lang="en-US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9234043" y="7100025"/>
            <a:ext cx="4205287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4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навчального </a:t>
            </a:r>
            <a:r>
              <a:rPr lang="uk-UA" sz="24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закладу здійснювалась через три ступені освіти:</a:t>
            </a:r>
          </a:p>
          <a:p>
            <a:pPr algn="ctr">
              <a:lnSpc>
                <a:spcPts val="2800"/>
              </a:lnSpc>
            </a:pPr>
            <a:r>
              <a:rPr lang="en-US" sz="2400" b="1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 </a:t>
            </a:r>
            <a:r>
              <a:rPr lang="uk-UA" sz="2400" b="1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ступінь </a:t>
            </a:r>
            <a:r>
              <a:rPr lang="uk-UA" sz="24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- початкова загальна освіта </a:t>
            </a:r>
            <a:r>
              <a:rPr lang="uk-UA" sz="24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(4 роки);</a:t>
            </a:r>
            <a:endParaRPr lang="uk-UA" sz="24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ctr">
              <a:lnSpc>
                <a:spcPts val="2800"/>
              </a:lnSpc>
            </a:pPr>
            <a:r>
              <a:rPr lang="en-US" sz="2400" b="1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II </a:t>
            </a:r>
            <a:r>
              <a:rPr lang="uk-UA" sz="2400" b="1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ступінь </a:t>
            </a:r>
            <a:r>
              <a:rPr lang="uk-UA" sz="24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- базова загальна середня освіта </a:t>
            </a:r>
            <a:r>
              <a:rPr lang="uk-UA" sz="24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(5 років);</a:t>
            </a:r>
            <a:endParaRPr lang="uk-UA" sz="24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ctr">
              <a:lnSpc>
                <a:spcPts val="2800"/>
              </a:lnSpc>
            </a:pPr>
            <a:r>
              <a:rPr lang="en-US" sz="2400" b="1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III </a:t>
            </a:r>
            <a:r>
              <a:rPr lang="uk-UA" sz="2400" b="1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ступінь </a:t>
            </a:r>
            <a:r>
              <a:rPr lang="uk-UA" sz="24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- повна загальна середня освіта </a:t>
            </a:r>
            <a:r>
              <a:rPr lang="uk-UA" sz="24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(2 роки)</a:t>
            </a:r>
            <a:endParaRPr lang="uk-UA" sz="24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4161192" y="6683217"/>
            <a:ext cx="3106483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uk-UA" sz="25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Цілі та задачі </a:t>
            </a:r>
            <a:endParaRPr lang="en-US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3832650" y="7266278"/>
            <a:ext cx="3978199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400" dirty="0" smtClean="0"/>
              <a:t>освітнього </a:t>
            </a:r>
            <a:r>
              <a:rPr lang="uk-UA" sz="2400" dirty="0"/>
              <a:t>процесу на кожному ступені реалізації освітніх програм були обумовлені «моделлю» випускника, призначенням і місцем навчального закладу в освітньому </a:t>
            </a:r>
            <a:r>
              <a:rPr lang="uk-UA" sz="2400" dirty="0" smtClean="0"/>
              <a:t>просторі</a:t>
            </a:r>
            <a:endParaRPr lang="en-US" sz="24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990570" y="276504"/>
            <a:ext cx="13790994" cy="190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40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Стратегічна ціль: ЯКІСТЬ ОРГАНІЗА</a:t>
            </a:r>
            <a:r>
              <a:rPr lang="uk-UA" sz="44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ЦІ</a:t>
            </a:r>
            <a:r>
              <a:rPr lang="uk-UA" sz="40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Ї ОСВІТНЬОГО ПРОЦЕСУ, ВДОСКОНАЛЕННЯ ІНФОРМАЦІЙНОГО ПРОСТОРУ</a:t>
            </a:r>
            <a:endParaRPr lang="uk-UA" sz="4000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7" name="TextBox 40"/>
          <p:cNvSpPr txBox="1"/>
          <p:nvPr/>
        </p:nvSpPr>
        <p:spPr>
          <a:xfrm>
            <a:off x="767432" y="2389791"/>
            <a:ext cx="1650024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8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Протягом  2024-2025  навчального року заклад освіти  працював  згідно Річного плану роботи та реалізації Освітньої програми на навчальний рік та Стратегії розвитку навчального закладу</a:t>
            </a:r>
            <a:endParaRPr lang="uk-UA" sz="28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8" name="Freeform 27"/>
          <p:cNvSpPr/>
          <p:nvPr/>
        </p:nvSpPr>
        <p:spPr>
          <a:xfrm>
            <a:off x="10849778" y="3642713"/>
            <a:ext cx="809625" cy="765096"/>
          </a:xfrm>
          <a:custGeom>
            <a:avLst/>
            <a:gdLst/>
            <a:ahLst/>
            <a:cxnLst/>
            <a:rect l="l" t="t" r="r" b="b"/>
            <a:pathLst>
              <a:path w="809625" h="765096">
                <a:moveTo>
                  <a:pt x="0" y="0"/>
                </a:moveTo>
                <a:lnTo>
                  <a:pt x="809625" y="0"/>
                </a:lnTo>
                <a:lnTo>
                  <a:pt x="809625" y="765096"/>
                </a:lnTo>
                <a:lnTo>
                  <a:pt x="0" y="765096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0" name="Freeform 28"/>
          <p:cNvSpPr/>
          <p:nvPr/>
        </p:nvSpPr>
        <p:spPr>
          <a:xfrm>
            <a:off x="2198637" y="4595066"/>
            <a:ext cx="747891" cy="809625"/>
          </a:xfrm>
          <a:custGeom>
            <a:avLst/>
            <a:gdLst/>
            <a:ahLst/>
            <a:cxnLst/>
            <a:rect l="l" t="t" r="r" b="b"/>
            <a:pathLst>
              <a:path w="747891" h="809625">
                <a:moveTo>
                  <a:pt x="0" y="0"/>
                </a:moveTo>
                <a:lnTo>
                  <a:pt x="747891" y="0"/>
                </a:lnTo>
                <a:lnTo>
                  <a:pt x="747891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print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="" xmlns:p14="http://schemas.microsoft.com/office/powerpoint/2010/main" val="2523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7517" y="891553"/>
            <a:ext cx="1264410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74"/>
              </a:lnSpc>
            </a:pPr>
            <a:r>
              <a:rPr lang="ru-RU" sz="80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Ц</a:t>
            </a:r>
            <a:r>
              <a:rPr lang="ru-RU" sz="6499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ІЛІ ОСВІТНЬОГО ПРО</a:t>
            </a:r>
            <a:r>
              <a:rPr lang="ru-RU" sz="8000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Ц</a:t>
            </a:r>
            <a:r>
              <a:rPr lang="ru-RU" sz="6499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ЕСУ</a:t>
            </a:r>
            <a:endParaRPr lang="en-US" sz="6499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158731" y="4475362"/>
            <a:ext cx="8069746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пізнавальних </a:t>
            </a:r>
            <a:r>
              <a:rPr lang="uk-UA" sz="28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інтересів і здібностей, </a:t>
            </a:r>
            <a:r>
              <a:rPr lang="uk-UA" sz="28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розвиток </a:t>
            </a:r>
            <a:r>
              <a:rPr lang="uk-UA" sz="28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критичного мислення та емоційного інтелекту, навчання самостійного набуття знань, прагнення і мотивації постійно навчатись протягом усього життя</a:t>
            </a:r>
            <a:endParaRPr lang="en-US" sz="28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158731" y="3805572"/>
            <a:ext cx="8603333" cy="520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99"/>
              </a:lnSpc>
            </a:pPr>
            <a:r>
              <a:rPr lang="uk-UA" sz="2999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Забезпечити розвиток у здобувачів освіти </a:t>
            </a:r>
            <a:endParaRPr lang="uk-UA" sz="2999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5" name="Group 5"/>
          <p:cNvGrpSpPr/>
          <p:nvPr/>
        </p:nvGrpSpPr>
        <p:grpSpPr>
          <a:xfrm rot="5400000">
            <a:off x="1382492" y="3878660"/>
            <a:ext cx="500647" cy="438066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40471" y="7032489"/>
            <a:ext cx="746196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педагогічних </a:t>
            </a:r>
            <a:r>
              <a:rPr lang="uk-UA" sz="28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працівників шляхом своєчасного та якісного проходження курсів перепідготовки</a:t>
            </a:r>
            <a:endParaRPr lang="en-US" sz="28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40471" y="6362700"/>
            <a:ext cx="6961399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99"/>
              </a:lnSpc>
            </a:pPr>
            <a:r>
              <a:rPr lang="uk-UA" sz="2999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Забезпечити підвищення кваліфікації </a:t>
            </a:r>
            <a:endParaRPr lang="en-US" sz="2999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0" name="Group 10"/>
          <p:cNvGrpSpPr/>
          <p:nvPr/>
        </p:nvGrpSpPr>
        <p:grpSpPr>
          <a:xfrm rot="5400000">
            <a:off x="1464231" y="6435787"/>
            <a:ext cx="500647" cy="438066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240471" y="8892731"/>
            <a:ext cx="591357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необхідні </a:t>
            </a:r>
            <a:r>
              <a:rPr lang="uk-UA" sz="28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для самореалізації здобувачів освіти, якостей успішної людини творця свого майбутнього</a:t>
            </a:r>
            <a:endParaRPr lang="en-US" sz="28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240471" y="8222942"/>
            <a:ext cx="684715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99"/>
              </a:lnSpc>
            </a:pPr>
            <a:r>
              <a:rPr lang="uk-UA" sz="2999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Формувати цінності та компетенції </a:t>
            </a:r>
            <a:endParaRPr lang="en-US" sz="2999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1464231" y="8296029"/>
            <a:ext cx="500647" cy="438066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22068" y="-4163460"/>
            <a:ext cx="11145501" cy="9752314"/>
            <a:chOff x="0" y="0"/>
            <a:chExt cx="812800" cy="711200"/>
          </a:xfrm>
        </p:grpSpPr>
        <p:sp>
          <p:nvSpPr>
            <p:cNvPr id="19" name="Freeform 19"/>
            <p:cNvSpPr/>
            <p:nvPr/>
          </p:nvSpPr>
          <p:spPr>
            <a:xfrm>
              <a:off x="10933" y="16124"/>
              <a:ext cx="790933" cy="695076"/>
            </a:xfrm>
            <a:custGeom>
              <a:avLst/>
              <a:gdLst/>
              <a:ahLst/>
              <a:cxnLst/>
              <a:rect l="l" t="t" r="r" b="b"/>
              <a:pathLst>
                <a:path w="790933" h="695076">
                  <a:moveTo>
                    <a:pt x="409252" y="8000"/>
                  </a:moveTo>
                  <a:lnTo>
                    <a:pt x="788082" y="670952"/>
                  </a:lnTo>
                  <a:cubicBezTo>
                    <a:pt x="790934" y="675942"/>
                    <a:pt x="790913" y="682074"/>
                    <a:pt x="788028" y="687045"/>
                  </a:cubicBezTo>
                  <a:cubicBezTo>
                    <a:pt x="785143" y="692016"/>
                    <a:pt x="779830" y="695076"/>
                    <a:pt x="774082" y="695076"/>
                  </a:cubicBezTo>
                  <a:lnTo>
                    <a:pt x="16852" y="695076"/>
                  </a:lnTo>
                  <a:cubicBezTo>
                    <a:pt x="11104" y="695076"/>
                    <a:pt x="5791" y="692016"/>
                    <a:pt x="2906" y="687045"/>
                  </a:cubicBezTo>
                  <a:cubicBezTo>
                    <a:pt x="21" y="682074"/>
                    <a:pt x="0" y="675942"/>
                    <a:pt x="2852" y="670952"/>
                  </a:cubicBezTo>
                  <a:lnTo>
                    <a:pt x="381682" y="8000"/>
                  </a:lnTo>
                  <a:cubicBezTo>
                    <a:pt x="384509" y="3053"/>
                    <a:pt x="389769" y="0"/>
                    <a:pt x="395467" y="0"/>
                  </a:cubicBezTo>
                  <a:cubicBezTo>
                    <a:pt x="401165" y="0"/>
                    <a:pt x="406425" y="3053"/>
                    <a:pt x="409252" y="800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11377362" y="-406136"/>
            <a:ext cx="4180138" cy="3657620"/>
            <a:chOff x="0" y="0"/>
            <a:chExt cx="812800" cy="711200"/>
          </a:xfrm>
        </p:grpSpPr>
        <p:sp>
          <p:nvSpPr>
            <p:cNvPr id="22" name="Freeform 22"/>
            <p:cNvSpPr/>
            <p:nvPr/>
          </p:nvSpPr>
          <p:spPr>
            <a:xfrm>
              <a:off x="29152" y="42992"/>
              <a:ext cx="754496" cy="668208"/>
            </a:xfrm>
            <a:custGeom>
              <a:avLst/>
              <a:gdLst/>
              <a:ahLst/>
              <a:cxnLst/>
              <a:rect l="l" t="t" r="r" b="b"/>
              <a:pathLst>
                <a:path w="754496" h="668208">
                  <a:moveTo>
                    <a:pt x="414003" y="21330"/>
                  </a:moveTo>
                  <a:lnTo>
                    <a:pt x="746893" y="603886"/>
                  </a:lnTo>
                  <a:cubicBezTo>
                    <a:pt x="754496" y="617192"/>
                    <a:pt x="754441" y="633540"/>
                    <a:pt x="746749" y="646795"/>
                  </a:cubicBezTo>
                  <a:cubicBezTo>
                    <a:pt x="739057" y="660050"/>
                    <a:pt x="724890" y="668208"/>
                    <a:pt x="709565" y="668208"/>
                  </a:cubicBezTo>
                  <a:lnTo>
                    <a:pt x="44931" y="668208"/>
                  </a:lnTo>
                  <a:cubicBezTo>
                    <a:pt x="29606" y="668208"/>
                    <a:pt x="15439" y="660050"/>
                    <a:pt x="7747" y="646795"/>
                  </a:cubicBezTo>
                  <a:cubicBezTo>
                    <a:pt x="55" y="633540"/>
                    <a:pt x="0" y="617192"/>
                    <a:pt x="7603" y="603886"/>
                  </a:cubicBezTo>
                  <a:lnTo>
                    <a:pt x="340493" y="21330"/>
                  </a:lnTo>
                  <a:cubicBezTo>
                    <a:pt x="348030" y="8140"/>
                    <a:pt x="362056" y="0"/>
                    <a:pt x="377248" y="0"/>
                  </a:cubicBezTo>
                  <a:cubicBezTo>
                    <a:pt x="392440" y="0"/>
                    <a:pt x="406466" y="8140"/>
                    <a:pt x="414003" y="21330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444764" y="2989577"/>
            <a:ext cx="8794187" cy="7694914"/>
            <a:chOff x="0" y="0"/>
            <a:chExt cx="812800" cy="711200"/>
          </a:xfrm>
        </p:grpSpPr>
        <p:sp>
          <p:nvSpPr>
            <p:cNvPr id="25" name="Freeform 25"/>
            <p:cNvSpPr/>
            <p:nvPr/>
          </p:nvSpPr>
          <p:spPr>
            <a:xfrm>
              <a:off x="13857" y="20435"/>
              <a:ext cx="785086" cy="690765"/>
            </a:xfrm>
            <a:custGeom>
              <a:avLst/>
              <a:gdLst/>
              <a:ahLst/>
              <a:cxnLst/>
              <a:rect l="l" t="t" r="r" b="b"/>
              <a:pathLst>
                <a:path w="785086" h="690765">
                  <a:moveTo>
                    <a:pt x="410014" y="10139"/>
                  </a:moveTo>
                  <a:lnTo>
                    <a:pt x="781472" y="660191"/>
                  </a:lnTo>
                  <a:cubicBezTo>
                    <a:pt x="785086" y="666516"/>
                    <a:pt x="785060" y="674286"/>
                    <a:pt x="781404" y="680587"/>
                  </a:cubicBezTo>
                  <a:cubicBezTo>
                    <a:pt x="777748" y="686887"/>
                    <a:pt x="771014" y="690765"/>
                    <a:pt x="763729" y="690765"/>
                  </a:cubicBezTo>
                  <a:lnTo>
                    <a:pt x="21357" y="690765"/>
                  </a:lnTo>
                  <a:cubicBezTo>
                    <a:pt x="14072" y="690765"/>
                    <a:pt x="7338" y="686887"/>
                    <a:pt x="3682" y="680587"/>
                  </a:cubicBezTo>
                  <a:cubicBezTo>
                    <a:pt x="26" y="674286"/>
                    <a:pt x="0" y="666516"/>
                    <a:pt x="3614" y="660191"/>
                  </a:cubicBezTo>
                  <a:lnTo>
                    <a:pt x="375072" y="10139"/>
                  </a:lnTo>
                  <a:cubicBezTo>
                    <a:pt x="378655" y="3870"/>
                    <a:pt x="385322" y="0"/>
                    <a:pt x="392543" y="0"/>
                  </a:cubicBezTo>
                  <a:cubicBezTo>
                    <a:pt x="399764" y="0"/>
                    <a:pt x="406431" y="3870"/>
                    <a:pt x="410014" y="10139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622068" y="7617932"/>
            <a:ext cx="3885376" cy="3399704"/>
            <a:chOff x="0" y="0"/>
            <a:chExt cx="812800" cy="711200"/>
          </a:xfrm>
        </p:grpSpPr>
        <p:sp>
          <p:nvSpPr>
            <p:cNvPr id="28" name="Freeform 28"/>
            <p:cNvSpPr/>
            <p:nvPr/>
          </p:nvSpPr>
          <p:spPr>
            <a:xfrm>
              <a:off x="31363" y="46254"/>
              <a:ext cx="750073" cy="664946"/>
            </a:xfrm>
            <a:custGeom>
              <a:avLst/>
              <a:gdLst/>
              <a:ahLst/>
              <a:cxnLst/>
              <a:rect l="l" t="t" r="r" b="b"/>
              <a:pathLst>
                <a:path w="750073" h="664946">
                  <a:moveTo>
                    <a:pt x="414581" y="22948"/>
                  </a:moveTo>
                  <a:lnTo>
                    <a:pt x="741893" y="595744"/>
                  </a:lnTo>
                  <a:cubicBezTo>
                    <a:pt x="750074" y="610060"/>
                    <a:pt x="750015" y="627648"/>
                    <a:pt x="741739" y="641908"/>
                  </a:cubicBezTo>
                  <a:cubicBezTo>
                    <a:pt x="733463" y="656169"/>
                    <a:pt x="718222" y="664946"/>
                    <a:pt x="701734" y="664946"/>
                  </a:cubicBezTo>
                  <a:lnTo>
                    <a:pt x="48340" y="664946"/>
                  </a:lnTo>
                  <a:cubicBezTo>
                    <a:pt x="31852" y="664946"/>
                    <a:pt x="16611" y="656169"/>
                    <a:pt x="8335" y="641908"/>
                  </a:cubicBezTo>
                  <a:cubicBezTo>
                    <a:pt x="59" y="627648"/>
                    <a:pt x="0" y="610060"/>
                    <a:pt x="8181" y="595744"/>
                  </a:cubicBezTo>
                  <a:lnTo>
                    <a:pt x="335493" y="22948"/>
                  </a:lnTo>
                  <a:cubicBezTo>
                    <a:pt x="343602" y="8757"/>
                    <a:pt x="358693" y="0"/>
                    <a:pt x="375037" y="0"/>
                  </a:cubicBezTo>
                  <a:cubicBezTo>
                    <a:pt x="391381" y="0"/>
                    <a:pt x="406472" y="8757"/>
                    <a:pt x="414581" y="22948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30" name="Freeform 30"/>
          <p:cNvSpPr/>
          <p:nvPr/>
        </p:nvSpPr>
        <p:spPr>
          <a:xfrm flipH="1">
            <a:off x="10282339" y="1255066"/>
            <a:ext cx="9118862" cy="8332360"/>
          </a:xfrm>
          <a:custGeom>
            <a:avLst/>
            <a:gdLst/>
            <a:ahLst/>
            <a:cxnLst/>
            <a:rect l="l" t="t" r="r" b="b"/>
            <a:pathLst>
              <a:path w="9118862" h="8332360">
                <a:moveTo>
                  <a:pt x="9118862" y="0"/>
                </a:moveTo>
                <a:lnTo>
                  <a:pt x="0" y="0"/>
                </a:lnTo>
                <a:lnTo>
                  <a:pt x="0" y="8332361"/>
                </a:lnTo>
                <a:lnTo>
                  <a:pt x="9118862" y="8332361"/>
                </a:lnTo>
                <a:lnTo>
                  <a:pt x="911886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10430048" y="1422674"/>
            <a:ext cx="11520205" cy="7606653"/>
            <a:chOff x="0" y="0"/>
            <a:chExt cx="1057872" cy="698500"/>
          </a:xfrm>
        </p:grpSpPr>
        <p:sp>
          <p:nvSpPr>
            <p:cNvPr id="32" name="Freeform 32"/>
            <p:cNvSpPr/>
            <p:nvPr/>
          </p:nvSpPr>
          <p:spPr>
            <a:xfrm>
              <a:off x="5162" y="0"/>
              <a:ext cx="1047548" cy="698500"/>
            </a:xfrm>
            <a:custGeom>
              <a:avLst/>
              <a:gdLst/>
              <a:ahLst/>
              <a:cxnLst/>
              <a:rect l="l" t="t" r="r" b="b"/>
              <a:pathLst>
                <a:path w="1047548" h="698500">
                  <a:moveTo>
                    <a:pt x="1039191" y="372485"/>
                  </a:moveTo>
                  <a:lnTo>
                    <a:pt x="863028" y="675265"/>
                  </a:lnTo>
                  <a:cubicBezTo>
                    <a:pt x="854659" y="689650"/>
                    <a:pt x="839271" y="698500"/>
                    <a:pt x="822629" y="698500"/>
                  </a:cubicBezTo>
                  <a:lnTo>
                    <a:pt x="224919" y="698500"/>
                  </a:lnTo>
                  <a:cubicBezTo>
                    <a:pt x="208276" y="698500"/>
                    <a:pt x="192889" y="689650"/>
                    <a:pt x="184520" y="675265"/>
                  </a:cubicBezTo>
                  <a:lnTo>
                    <a:pt x="8356" y="372485"/>
                  </a:lnTo>
                  <a:cubicBezTo>
                    <a:pt x="0" y="358122"/>
                    <a:pt x="0" y="340378"/>
                    <a:pt x="8356" y="326015"/>
                  </a:cubicBezTo>
                  <a:lnTo>
                    <a:pt x="184520" y="23235"/>
                  </a:lnTo>
                  <a:cubicBezTo>
                    <a:pt x="192889" y="8850"/>
                    <a:pt x="208276" y="0"/>
                    <a:pt x="224919" y="0"/>
                  </a:cubicBezTo>
                  <a:lnTo>
                    <a:pt x="822629" y="0"/>
                  </a:lnTo>
                  <a:cubicBezTo>
                    <a:pt x="839271" y="0"/>
                    <a:pt x="854659" y="8850"/>
                    <a:pt x="863028" y="23235"/>
                  </a:cubicBezTo>
                  <a:lnTo>
                    <a:pt x="1039191" y="326015"/>
                  </a:lnTo>
                  <a:cubicBezTo>
                    <a:pt x="1047548" y="340378"/>
                    <a:pt x="1047548" y="358122"/>
                    <a:pt x="1039191" y="372485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66675"/>
              <a:ext cx="829272" cy="765175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0737512" y="1686901"/>
            <a:ext cx="9844078" cy="7078198"/>
            <a:chOff x="0" y="0"/>
            <a:chExt cx="971446" cy="698500"/>
          </a:xfrm>
        </p:grpSpPr>
        <p:sp>
          <p:nvSpPr>
            <p:cNvPr id="35" name="Freeform 35"/>
            <p:cNvSpPr/>
            <p:nvPr/>
          </p:nvSpPr>
          <p:spPr>
            <a:xfrm>
              <a:off x="4531" y="0"/>
              <a:ext cx="962385" cy="698500"/>
            </a:xfrm>
            <a:custGeom>
              <a:avLst/>
              <a:gdLst/>
              <a:ahLst/>
              <a:cxnLst/>
              <a:rect l="l" t="t" r="r" b="b"/>
              <a:pathLst>
                <a:path w="962385" h="698500">
                  <a:moveTo>
                    <a:pt x="955050" y="369643"/>
                  </a:moveTo>
                  <a:lnTo>
                    <a:pt x="775580" y="678107"/>
                  </a:lnTo>
                  <a:cubicBezTo>
                    <a:pt x="768234" y="690733"/>
                    <a:pt x="754729" y="698500"/>
                    <a:pt x="740121" y="698500"/>
                  </a:cubicBezTo>
                  <a:lnTo>
                    <a:pt x="222263" y="698500"/>
                  </a:lnTo>
                  <a:cubicBezTo>
                    <a:pt x="207655" y="698500"/>
                    <a:pt x="194150" y="690733"/>
                    <a:pt x="186804" y="678107"/>
                  </a:cubicBezTo>
                  <a:lnTo>
                    <a:pt x="7334" y="369643"/>
                  </a:lnTo>
                  <a:cubicBezTo>
                    <a:pt x="0" y="357037"/>
                    <a:pt x="0" y="341463"/>
                    <a:pt x="7334" y="328857"/>
                  </a:cubicBezTo>
                  <a:lnTo>
                    <a:pt x="186804" y="20393"/>
                  </a:lnTo>
                  <a:cubicBezTo>
                    <a:pt x="194150" y="7767"/>
                    <a:pt x="207655" y="0"/>
                    <a:pt x="222263" y="0"/>
                  </a:cubicBezTo>
                  <a:lnTo>
                    <a:pt x="740121" y="0"/>
                  </a:lnTo>
                  <a:cubicBezTo>
                    <a:pt x="754729" y="0"/>
                    <a:pt x="768234" y="7767"/>
                    <a:pt x="775580" y="20393"/>
                  </a:cubicBezTo>
                  <a:lnTo>
                    <a:pt x="955050" y="328857"/>
                  </a:lnTo>
                  <a:cubicBezTo>
                    <a:pt x="962385" y="341463"/>
                    <a:pt x="962385" y="357037"/>
                    <a:pt x="955050" y="369643"/>
                  </a:cubicBezTo>
                  <a:close/>
                </a:path>
              </a:pathLst>
            </a:custGeom>
            <a:blipFill>
              <a:blip r:embed="rId3"/>
              <a:stretch>
                <a:fillRect l="-4575" r="-4575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36" name="Freeform 36"/>
          <p:cNvSpPr/>
          <p:nvPr/>
        </p:nvSpPr>
        <p:spPr>
          <a:xfrm>
            <a:off x="9434837" y="9429533"/>
            <a:ext cx="2021342" cy="793377"/>
          </a:xfrm>
          <a:custGeom>
            <a:avLst/>
            <a:gdLst/>
            <a:ahLst/>
            <a:cxnLst/>
            <a:rect l="l" t="t" r="r" b="b"/>
            <a:pathLst>
              <a:path w="2021342" h="793377">
                <a:moveTo>
                  <a:pt x="0" y="0"/>
                </a:moveTo>
                <a:lnTo>
                  <a:pt x="2021342" y="0"/>
                </a:lnTo>
                <a:lnTo>
                  <a:pt x="2021342" y="793376"/>
                </a:lnTo>
                <a:lnTo>
                  <a:pt x="0" y="7933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6106620" y="303325"/>
            <a:ext cx="4035505" cy="818745"/>
            <a:chOff x="0" y="0"/>
            <a:chExt cx="5380674" cy="1091660"/>
          </a:xfrm>
        </p:grpSpPr>
        <p:sp>
          <p:nvSpPr>
            <p:cNvPr id="38" name="Freeform 38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r="-11819"/>
              </a:stretch>
            </a:blipFill>
          </p:spPr>
        </p:sp>
      </p:grpSp>
      <p:sp>
        <p:nvSpPr>
          <p:cNvPr id="40" name="Freeform 40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2199196" flipH="1">
            <a:off x="-1587894" y="-1960574"/>
            <a:ext cx="3285470" cy="3108876"/>
          </a:xfrm>
          <a:custGeom>
            <a:avLst/>
            <a:gdLst/>
            <a:ahLst/>
            <a:cxnLst/>
            <a:rect l="l" t="t" r="r" b="b"/>
            <a:pathLst>
              <a:path w="3285470" h="3108876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452261" y="28379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0737512" y="-3729574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3"/>
          <p:cNvSpPr txBox="1"/>
          <p:nvPr/>
        </p:nvSpPr>
        <p:spPr>
          <a:xfrm>
            <a:off x="2158731" y="2484236"/>
            <a:ext cx="806974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uk-UA" sz="28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обов'язкового </a:t>
            </a:r>
            <a:r>
              <a:rPr lang="uk-UA" sz="28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мінімуму змісту початкової, основної, середньої (повної) загальної освіти на рівні вимог </a:t>
            </a:r>
            <a:r>
              <a:rPr lang="uk-UA" sz="28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Державного </a:t>
            </a:r>
            <a:r>
              <a:rPr lang="uk-UA" sz="28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освітнього стандарту</a:t>
            </a:r>
            <a:endParaRPr lang="en-US" sz="28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5" name="TextBox 4"/>
          <p:cNvSpPr txBox="1"/>
          <p:nvPr/>
        </p:nvSpPr>
        <p:spPr>
          <a:xfrm>
            <a:off x="2158732" y="1814446"/>
            <a:ext cx="60813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99"/>
              </a:lnSpc>
            </a:pPr>
            <a:r>
              <a:rPr lang="uk-UA" sz="2999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Забезпечити засвоєння учнями </a:t>
            </a:r>
            <a:endParaRPr lang="en-US" sz="2999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46" name="Group 5"/>
          <p:cNvGrpSpPr/>
          <p:nvPr/>
        </p:nvGrpSpPr>
        <p:grpSpPr>
          <a:xfrm rot="5400000">
            <a:off x="1382492" y="1887534"/>
            <a:ext cx="500647" cy="438066"/>
            <a:chOff x="0" y="0"/>
            <a:chExt cx="812800" cy="711200"/>
          </a:xfrm>
        </p:grpSpPr>
        <p:sp>
          <p:nvSpPr>
            <p:cNvPr id="47" name="Freeform 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48" name="TextBox 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52" name="Freeform 6"/>
          <p:cNvSpPr/>
          <p:nvPr/>
        </p:nvSpPr>
        <p:spPr>
          <a:xfrm rot="12944305" flipH="1" flipV="1">
            <a:off x="-1533748" y="7778300"/>
            <a:ext cx="7256723" cy="4889217"/>
          </a:xfrm>
          <a:custGeom>
            <a:avLst/>
            <a:gdLst/>
            <a:ahLst/>
            <a:cxnLst/>
            <a:rect l="l" t="t" r="r" b="b"/>
            <a:pathLst>
              <a:path w="7256723" h="4889217">
                <a:moveTo>
                  <a:pt x="7256723" y="4889217"/>
                </a:moveTo>
                <a:lnTo>
                  <a:pt x="0" y="4889217"/>
                </a:lnTo>
                <a:lnTo>
                  <a:pt x="0" y="0"/>
                </a:lnTo>
                <a:lnTo>
                  <a:pt x="7256723" y="0"/>
                </a:lnTo>
                <a:lnTo>
                  <a:pt x="7256723" y="48892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4670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56" y="3565977"/>
            <a:ext cx="16425563" cy="6344374"/>
          </a:xfrm>
          <a:custGeom>
            <a:avLst/>
            <a:gdLst/>
            <a:ahLst/>
            <a:cxnLst/>
            <a:rect l="l" t="t" r="r" b="b"/>
            <a:pathLst>
              <a:path w="16425563" h="6344374">
                <a:moveTo>
                  <a:pt x="0" y="0"/>
                </a:moveTo>
                <a:lnTo>
                  <a:pt x="16425563" y="0"/>
                </a:lnTo>
                <a:lnTo>
                  <a:pt x="16425563" y="6344374"/>
                </a:lnTo>
                <a:lnTo>
                  <a:pt x="0" y="6344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38071" y="3780665"/>
            <a:ext cx="1670990" cy="1209379"/>
          </a:xfrm>
          <a:custGeom>
            <a:avLst/>
            <a:gdLst/>
            <a:ahLst/>
            <a:cxnLst/>
            <a:rect l="l" t="t" r="r" b="b"/>
            <a:pathLst>
              <a:path w="1670990" h="1209379">
                <a:moveTo>
                  <a:pt x="0" y="0"/>
                </a:moveTo>
                <a:lnTo>
                  <a:pt x="1670990" y="0"/>
                </a:lnTo>
                <a:lnTo>
                  <a:pt x="1670990" y="1209379"/>
                </a:lnTo>
                <a:lnTo>
                  <a:pt x="0" y="12093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738071" y="2945170"/>
            <a:ext cx="1670990" cy="16709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6007962" y="4385354"/>
            <a:ext cx="1670990" cy="1209379"/>
          </a:xfrm>
          <a:custGeom>
            <a:avLst/>
            <a:gdLst/>
            <a:ahLst/>
            <a:cxnLst/>
            <a:rect l="l" t="t" r="r" b="b"/>
            <a:pathLst>
              <a:path w="1670990" h="1209379">
                <a:moveTo>
                  <a:pt x="0" y="0"/>
                </a:moveTo>
                <a:lnTo>
                  <a:pt x="1670990" y="0"/>
                </a:lnTo>
                <a:lnTo>
                  <a:pt x="1670990" y="1209379"/>
                </a:lnTo>
                <a:lnTo>
                  <a:pt x="0" y="12093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6007962" y="3549859"/>
            <a:ext cx="1670990" cy="16709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0618942" y="3652225"/>
            <a:ext cx="1670990" cy="1209379"/>
          </a:xfrm>
          <a:custGeom>
            <a:avLst/>
            <a:gdLst/>
            <a:ahLst/>
            <a:cxnLst/>
            <a:rect l="l" t="t" r="r" b="b"/>
            <a:pathLst>
              <a:path w="1670990" h="1209379">
                <a:moveTo>
                  <a:pt x="0" y="0"/>
                </a:moveTo>
                <a:lnTo>
                  <a:pt x="1670990" y="0"/>
                </a:lnTo>
                <a:lnTo>
                  <a:pt x="1670990" y="1209379"/>
                </a:lnTo>
                <a:lnTo>
                  <a:pt x="0" y="12093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618942" y="2816730"/>
            <a:ext cx="1670990" cy="167099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4614032" y="2699725"/>
            <a:ext cx="1670990" cy="1209379"/>
          </a:xfrm>
          <a:custGeom>
            <a:avLst/>
            <a:gdLst/>
            <a:ahLst/>
            <a:cxnLst/>
            <a:rect l="l" t="t" r="r" b="b"/>
            <a:pathLst>
              <a:path w="1670990" h="1209379">
                <a:moveTo>
                  <a:pt x="0" y="0"/>
                </a:moveTo>
                <a:lnTo>
                  <a:pt x="1670989" y="0"/>
                </a:lnTo>
                <a:lnTo>
                  <a:pt x="1670989" y="1209379"/>
                </a:lnTo>
                <a:lnTo>
                  <a:pt x="0" y="12093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4614032" y="1864230"/>
            <a:ext cx="1670990" cy="167099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 dirty="0"/>
            </a:p>
          </p:txBody>
        </p:sp>
      </p:grpSp>
      <p:sp>
        <p:nvSpPr>
          <p:cNvPr id="28" name="Freeform 28"/>
          <p:cNvSpPr/>
          <p:nvPr/>
        </p:nvSpPr>
        <p:spPr>
          <a:xfrm>
            <a:off x="2135991" y="3355095"/>
            <a:ext cx="952500" cy="821531"/>
          </a:xfrm>
          <a:custGeom>
            <a:avLst/>
            <a:gdLst/>
            <a:ahLst/>
            <a:cxnLst/>
            <a:rect l="l" t="t" r="r" b="b"/>
            <a:pathLst>
              <a:path w="952500" h="821531">
                <a:moveTo>
                  <a:pt x="0" y="0"/>
                </a:moveTo>
                <a:lnTo>
                  <a:pt x="952500" y="0"/>
                </a:lnTo>
                <a:lnTo>
                  <a:pt x="952500" y="821531"/>
                </a:lnTo>
                <a:lnTo>
                  <a:pt x="0" y="82153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973276" y="2254432"/>
            <a:ext cx="952500" cy="890587"/>
          </a:xfrm>
          <a:custGeom>
            <a:avLst/>
            <a:gdLst/>
            <a:ahLst/>
            <a:cxnLst/>
            <a:rect l="l" t="t" r="r" b="b"/>
            <a:pathLst>
              <a:path w="952500" h="890587">
                <a:moveTo>
                  <a:pt x="0" y="0"/>
                </a:moveTo>
                <a:lnTo>
                  <a:pt x="952500" y="0"/>
                </a:lnTo>
                <a:lnTo>
                  <a:pt x="952500" y="890587"/>
                </a:lnTo>
                <a:lnTo>
                  <a:pt x="0" y="890587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t="-290245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1069860">
            <a:off x="4014380" y="3545451"/>
            <a:ext cx="1388263" cy="888489"/>
          </a:xfrm>
          <a:custGeom>
            <a:avLst/>
            <a:gdLst/>
            <a:ahLst/>
            <a:cxnLst/>
            <a:rect l="l" t="t" r="r" b="b"/>
            <a:pathLst>
              <a:path w="1388263" h="888489">
                <a:moveTo>
                  <a:pt x="0" y="0"/>
                </a:moveTo>
                <a:lnTo>
                  <a:pt x="1388263" y="0"/>
                </a:lnTo>
                <a:lnTo>
                  <a:pt x="1388263" y="888488"/>
                </a:lnTo>
                <a:lnTo>
                  <a:pt x="0" y="88848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749604">
            <a:off x="8454815" y="3545451"/>
            <a:ext cx="1388263" cy="888489"/>
          </a:xfrm>
          <a:custGeom>
            <a:avLst/>
            <a:gdLst/>
            <a:ahLst/>
            <a:cxnLst/>
            <a:rect l="l" t="t" r="r" b="b"/>
            <a:pathLst>
              <a:path w="1388263" h="888489">
                <a:moveTo>
                  <a:pt x="0" y="0"/>
                </a:moveTo>
                <a:lnTo>
                  <a:pt x="1388263" y="0"/>
                </a:lnTo>
                <a:lnTo>
                  <a:pt x="1388263" y="888488"/>
                </a:lnTo>
                <a:lnTo>
                  <a:pt x="0" y="88848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Freeform 35"/>
          <p:cNvSpPr/>
          <p:nvPr/>
        </p:nvSpPr>
        <p:spPr>
          <a:xfrm rot="-749604">
            <a:off x="12757850" y="2700775"/>
            <a:ext cx="1388263" cy="888489"/>
          </a:xfrm>
          <a:custGeom>
            <a:avLst/>
            <a:gdLst/>
            <a:ahLst/>
            <a:cxnLst/>
            <a:rect l="l" t="t" r="r" b="b"/>
            <a:pathLst>
              <a:path w="1388263" h="888489">
                <a:moveTo>
                  <a:pt x="0" y="0"/>
                </a:moveTo>
                <a:lnTo>
                  <a:pt x="1388263" y="0"/>
                </a:lnTo>
                <a:lnTo>
                  <a:pt x="1388263" y="888488"/>
                </a:lnTo>
                <a:lnTo>
                  <a:pt x="0" y="88848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6" name="TextBox 36"/>
          <p:cNvSpPr txBox="1"/>
          <p:nvPr/>
        </p:nvSpPr>
        <p:spPr>
          <a:xfrm>
            <a:off x="502017" y="155725"/>
            <a:ext cx="15395184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74"/>
              </a:lnSpc>
            </a:pPr>
            <a:r>
              <a:rPr lang="uk-UA" sz="54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Стратегічна ціль: </a:t>
            </a:r>
            <a:r>
              <a:rPr lang="uk-UA" sz="60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ЯКІСТЬ ОРГАНІЗА</a:t>
            </a:r>
            <a:r>
              <a:rPr lang="uk-UA" sz="7200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Ц</a:t>
            </a:r>
            <a:r>
              <a:rPr lang="uk-UA" sz="60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ІЇ ОСВІТНЬОГО </a:t>
            </a:r>
            <a:r>
              <a:rPr lang="ru-RU" sz="60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ПРО</a:t>
            </a:r>
            <a:r>
              <a:rPr lang="ru-RU" sz="7200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Ц</a:t>
            </a:r>
            <a:r>
              <a:rPr lang="ru-RU" sz="6000" b="1" dirty="0" smtClean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ЕСУ</a:t>
            </a:r>
            <a:endParaRPr lang="uk-UA" sz="6000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-452831" y="4991939"/>
            <a:ext cx="6052792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В </a:t>
            </a: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закладі освіти </a:t>
            </a:r>
            <a:r>
              <a:rPr lang="ru-RU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362 учнів</a:t>
            </a:r>
            <a:endParaRPr lang="en-US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954040" y="5522470"/>
            <a:ext cx="3106483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4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В початковій школі  – 90 учнів, </a:t>
            </a:r>
          </a:p>
          <a:p>
            <a:pPr algn="ctr">
              <a:lnSpc>
                <a:spcPts val="2800"/>
              </a:lnSpc>
            </a:pPr>
            <a:r>
              <a:rPr lang="uk-UA" sz="24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в основній школі  – 211 учні, </a:t>
            </a:r>
          </a:p>
          <a:p>
            <a:pPr algn="ctr">
              <a:lnSpc>
                <a:spcPts val="2800"/>
              </a:lnSpc>
            </a:pPr>
            <a:r>
              <a:rPr lang="uk-UA" sz="24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в старшій школі  – 61 учні</a:t>
            </a:r>
            <a:endParaRPr lang="uk-UA" sz="24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202717" y="7693440"/>
            <a:ext cx="4140008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uk-UA" sz="250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Профіль/ поглиблене вивчення</a:t>
            </a:r>
            <a:endParaRPr lang="en-US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6342821" y="8638445"/>
            <a:ext cx="4444253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4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філологічний, історичний</a:t>
            </a:r>
            <a:endParaRPr lang="en-US" sz="24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0549335" y="6930407"/>
            <a:ext cx="3995090" cy="85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Оцінені </a:t>
            </a:r>
          </a:p>
          <a:p>
            <a:pPr algn="ctr">
              <a:lnSpc>
                <a:spcPts val="35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формувально</a:t>
            </a:r>
            <a:endParaRPr lang="en-US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0993639" y="8052385"/>
            <a:ext cx="3106483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uk-UA" sz="2000" spc="10" dirty="0" smtClean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Учнів </a:t>
            </a:r>
            <a:r>
              <a:rPr lang="uk-UA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1-4-х класів</a:t>
            </a:r>
            <a:endParaRPr lang="en-US" sz="2000" spc="10" dirty="0">
              <a:solidFill>
                <a:srgbClr val="23403D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5" name="Freeform 45"/>
          <p:cNvSpPr/>
          <p:nvPr/>
        </p:nvSpPr>
        <p:spPr>
          <a:xfrm>
            <a:off x="17512126" y="925830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346572" y="3941410"/>
            <a:ext cx="988811" cy="852849"/>
          </a:xfrm>
          <a:custGeom>
            <a:avLst/>
            <a:gdLst/>
            <a:ahLst/>
            <a:cxnLst/>
            <a:rect l="l" t="t" r="r" b="b"/>
            <a:pathLst>
              <a:path w="988811" h="852849">
                <a:moveTo>
                  <a:pt x="0" y="0"/>
                </a:moveTo>
                <a:lnTo>
                  <a:pt x="988811" y="0"/>
                </a:lnTo>
                <a:lnTo>
                  <a:pt x="988811" y="852849"/>
                </a:lnTo>
                <a:lnTo>
                  <a:pt x="0" y="85284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3"/>
          <p:cNvSpPr txBox="1"/>
          <p:nvPr/>
        </p:nvSpPr>
        <p:spPr>
          <a:xfrm>
            <a:off x="14833844" y="5208404"/>
            <a:ext cx="3106483" cy="409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uk-UA" sz="2500" b="1" dirty="0" smtClean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endParaRPr lang="uk-UA" sz="2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7" name="Freeform 29"/>
          <p:cNvSpPr/>
          <p:nvPr/>
        </p:nvSpPr>
        <p:spPr>
          <a:xfrm>
            <a:off x="11420028" y="9058792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2" y="0"/>
                </a:lnTo>
                <a:lnTo>
                  <a:pt x="2516312" y="449791"/>
                </a:lnTo>
                <a:lnTo>
                  <a:pt x="0" y="449791"/>
                </a:lnTo>
                <a:lnTo>
                  <a:pt x="0" y="0"/>
                </a:lnTo>
                <a:close/>
              </a:path>
            </a:pathLst>
          </a:custGeom>
          <a:blipFill>
            <a:blip r:embed="rId28" cstate="print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29"/>
          <p:cNvSpPr/>
          <p:nvPr/>
        </p:nvSpPr>
        <p:spPr>
          <a:xfrm>
            <a:off x="4252857" y="6092327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2" y="0"/>
                </a:lnTo>
                <a:lnTo>
                  <a:pt x="2516312" y="449791"/>
                </a:lnTo>
                <a:lnTo>
                  <a:pt x="0" y="449791"/>
                </a:lnTo>
                <a:lnTo>
                  <a:pt x="0" y="0"/>
                </a:lnTo>
                <a:close/>
              </a:path>
            </a:pathLst>
          </a:custGeom>
          <a:blipFill>
            <a:blip r:embed="rId28" cstate="print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29"/>
          <p:cNvSpPr/>
          <p:nvPr/>
        </p:nvSpPr>
        <p:spPr>
          <a:xfrm>
            <a:off x="6706784" y="2664329"/>
            <a:ext cx="2516311" cy="449791"/>
          </a:xfrm>
          <a:custGeom>
            <a:avLst/>
            <a:gdLst/>
            <a:ahLst/>
            <a:cxnLst/>
            <a:rect l="l" t="t" r="r" b="b"/>
            <a:pathLst>
              <a:path w="2516311" h="449791">
                <a:moveTo>
                  <a:pt x="0" y="0"/>
                </a:moveTo>
                <a:lnTo>
                  <a:pt x="2516312" y="0"/>
                </a:lnTo>
                <a:lnTo>
                  <a:pt x="2516312" y="449791"/>
                </a:lnTo>
                <a:lnTo>
                  <a:pt x="0" y="449791"/>
                </a:lnTo>
                <a:lnTo>
                  <a:pt x="0" y="0"/>
                </a:lnTo>
                <a:close/>
              </a:path>
            </a:pathLst>
          </a:custGeom>
          <a:blipFill>
            <a:blip r:embed="rId28" cstate="print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24"/>
          <p:cNvSpPr/>
          <p:nvPr/>
        </p:nvSpPr>
        <p:spPr>
          <a:xfrm>
            <a:off x="10915685" y="3114120"/>
            <a:ext cx="1008685" cy="959183"/>
          </a:xfrm>
          <a:custGeom>
            <a:avLst/>
            <a:gdLst/>
            <a:ahLst/>
            <a:cxnLst/>
            <a:rect l="l" t="t" r="r" b="b"/>
            <a:pathLst>
              <a:path w="685800" h="541782">
                <a:moveTo>
                  <a:pt x="0" y="0"/>
                </a:moveTo>
                <a:lnTo>
                  <a:pt x="685800" y="0"/>
                </a:lnTo>
                <a:lnTo>
                  <a:pt x="685800" y="541782"/>
                </a:lnTo>
                <a:lnTo>
                  <a:pt x="0" y="541782"/>
                </a:lnTo>
                <a:lnTo>
                  <a:pt x="0" y="0"/>
                </a:lnTo>
                <a:close/>
              </a:path>
            </a:pathLst>
          </a:custGeom>
          <a:blipFill>
            <a:blip r:embed="rId30" cstate="print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="" xmlns:p14="http://schemas.microsoft.com/office/powerpoint/2010/main" val="195204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3181</TotalTime>
  <Words>3656</Words>
  <Application>Microsoft Office PowerPoint</Application>
  <PresentationFormat>Произвольный</PresentationFormat>
  <Paragraphs>864</Paragraphs>
  <Slides>49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69" baseType="lpstr">
      <vt:lpstr>Arial</vt:lpstr>
      <vt:lpstr>Calibri</vt:lpstr>
      <vt:lpstr>Be Vietnam Medium</vt:lpstr>
      <vt:lpstr>Bricolage Grotesque Bold</vt:lpstr>
      <vt:lpstr>TT Norms</vt:lpstr>
      <vt:lpstr>Times New Roman</vt:lpstr>
      <vt:lpstr>TT Norms Bold</vt:lpstr>
      <vt:lpstr>Be Vietnam</vt:lpstr>
      <vt:lpstr>Canva Sans Bold</vt:lpstr>
      <vt:lpstr>Canva Sans</vt:lpstr>
      <vt:lpstr>Tahoma</vt:lpstr>
      <vt:lpstr>Sitka Heading</vt:lpstr>
      <vt:lpstr>Sitka Small Semibold</vt:lpstr>
      <vt:lpstr>맑은 고딕</vt:lpstr>
      <vt:lpstr>Aileron Bold</vt:lpstr>
      <vt:lpstr>Aileron Italics</vt:lpstr>
      <vt:lpstr>Aileron Ultra-Bold</vt:lpstr>
      <vt:lpstr>Aileron</vt:lpstr>
      <vt:lpstr>DM Sans Bold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Галинка</dc:creator>
  <cp:lastModifiedBy>admin</cp:lastModifiedBy>
  <cp:revision>152</cp:revision>
  <dcterms:created xsi:type="dcterms:W3CDTF">2006-08-16T00:00:00Z</dcterms:created>
  <dcterms:modified xsi:type="dcterms:W3CDTF">2025-06-24T08:46:15Z</dcterms:modified>
  <dc:identifier>DAGgapEaQNY</dc:identifier>
</cp:coreProperties>
</file>